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41148000" cy="201168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82"/>
    <a:srgbClr val="0052A4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1E8A45-747B-DA9F-8121-EE219D18C1AC}" v="6" dt="2025-04-28T19:31:13.6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85" autoAdjust="0"/>
    <p:restoredTop sz="94660"/>
  </p:normalViewPr>
  <p:slideViewPr>
    <p:cSldViewPr snapToGrid="0">
      <p:cViewPr varScale="1">
        <p:scale>
          <a:sx n="36" d="100"/>
          <a:sy n="36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yssia Parsons" userId="S::aparsons@carragroup.org::dfd8db9b-c0c2-4b3f-a639-41875280afd9" providerId="AD" clId="Web-{C4997D26-A3CE-461E-5013-345D2C94DED6}"/>
    <pc:docChg chg="modSld">
      <pc:chgData name="Alyssia Parsons" userId="S::aparsons@carragroup.org::dfd8db9b-c0c2-4b3f-a639-41875280afd9" providerId="AD" clId="Web-{C4997D26-A3CE-461E-5013-345D2C94DED6}" dt="2024-09-11T20:43:12.596" v="3" actId="20577"/>
      <pc:docMkLst>
        <pc:docMk/>
      </pc:docMkLst>
      <pc:sldChg chg="modSp">
        <pc:chgData name="Alyssia Parsons" userId="S::aparsons@carragroup.org::dfd8db9b-c0c2-4b3f-a639-41875280afd9" providerId="AD" clId="Web-{C4997D26-A3CE-461E-5013-345D2C94DED6}" dt="2024-09-11T20:43:12.596" v="3" actId="20577"/>
        <pc:sldMkLst>
          <pc:docMk/>
          <pc:sldMk cId="0" sldId="256"/>
        </pc:sldMkLst>
        <pc:spChg chg="mod">
          <ac:chgData name="Alyssia Parsons" userId="S::aparsons@carragroup.org::dfd8db9b-c0c2-4b3f-a639-41875280afd9" providerId="AD" clId="Web-{C4997D26-A3CE-461E-5013-345D2C94DED6}" dt="2024-09-11T20:43:12.596" v="3" actId="20577"/>
          <ac:spMkLst>
            <pc:docMk/>
            <pc:sldMk cId="0" sldId="256"/>
            <ac:spMk id="58" creationId="{00000000-0000-0000-0000-000000000000}"/>
          </ac:spMkLst>
        </pc:spChg>
      </pc:sldChg>
    </pc:docChg>
  </pc:docChgLst>
  <pc:docChgLst>
    <pc:chgData name="Alyssia Parsons" userId="S::aparsons@carragroup.org::dfd8db9b-c0c2-4b3f-a639-41875280afd9" providerId="AD" clId="Web-{C95B77EC-9CFF-F9D0-9805-35259CC335D7}"/>
    <pc:docChg chg="modSld">
      <pc:chgData name="Alyssia Parsons" userId="S::aparsons@carragroup.org::dfd8db9b-c0c2-4b3f-a639-41875280afd9" providerId="AD" clId="Web-{C95B77EC-9CFF-F9D0-9805-35259CC335D7}" dt="2024-09-11T21:00:14.689" v="8" actId="14100"/>
      <pc:docMkLst>
        <pc:docMk/>
      </pc:docMkLst>
      <pc:sldChg chg="modSp">
        <pc:chgData name="Alyssia Parsons" userId="S::aparsons@carragroup.org::dfd8db9b-c0c2-4b3f-a639-41875280afd9" providerId="AD" clId="Web-{C95B77EC-9CFF-F9D0-9805-35259CC335D7}" dt="2024-09-11T21:00:14.689" v="8" actId="14100"/>
        <pc:sldMkLst>
          <pc:docMk/>
          <pc:sldMk cId="0" sldId="256"/>
        </pc:sldMkLst>
        <pc:spChg chg="mod">
          <ac:chgData name="Alyssia Parsons" userId="S::aparsons@carragroup.org::dfd8db9b-c0c2-4b3f-a639-41875280afd9" providerId="AD" clId="Web-{C95B77EC-9CFF-F9D0-9805-35259CC335D7}" dt="2024-09-11T21:00:14.689" v="8" actId="14100"/>
          <ac:spMkLst>
            <pc:docMk/>
            <pc:sldMk cId="0" sldId="256"/>
            <ac:spMk id="58" creationId="{00000000-0000-0000-0000-000000000000}"/>
          </ac:spMkLst>
        </pc:spChg>
      </pc:sldChg>
    </pc:docChg>
  </pc:docChgLst>
  <pc:docChgLst>
    <pc:chgData name="Alyssia Parsons" userId="S::aparsons@carragroup.org::dfd8db9b-c0c2-4b3f-a639-41875280afd9" providerId="AD" clId="Web-{501E8A45-747B-DA9F-8121-EE219D18C1AC}"/>
    <pc:docChg chg="modSld">
      <pc:chgData name="Alyssia Parsons" userId="S::aparsons@carragroup.org::dfd8db9b-c0c2-4b3f-a639-41875280afd9" providerId="AD" clId="Web-{501E8A45-747B-DA9F-8121-EE219D18C1AC}" dt="2025-04-28T19:31:13.619" v="5" actId="20577"/>
      <pc:docMkLst>
        <pc:docMk/>
      </pc:docMkLst>
      <pc:sldChg chg="addSp delSp modSp">
        <pc:chgData name="Alyssia Parsons" userId="S::aparsons@carragroup.org::dfd8db9b-c0c2-4b3f-a639-41875280afd9" providerId="AD" clId="Web-{501E8A45-747B-DA9F-8121-EE219D18C1AC}" dt="2025-04-28T19:31:13.619" v="5" actId="20577"/>
        <pc:sldMkLst>
          <pc:docMk/>
          <pc:sldMk cId="0" sldId="256"/>
        </pc:sldMkLst>
        <pc:spChg chg="mod">
          <ac:chgData name="Alyssia Parsons" userId="S::aparsons@carragroup.org::dfd8db9b-c0c2-4b3f-a639-41875280afd9" providerId="AD" clId="Web-{501E8A45-747B-DA9F-8121-EE219D18C1AC}" dt="2025-04-28T19:31:13.619" v="5" actId="20577"/>
          <ac:spMkLst>
            <pc:docMk/>
            <pc:sldMk cId="0" sldId="256"/>
            <ac:spMk id="58" creationId="{00000000-0000-0000-0000-000000000000}"/>
          </ac:spMkLst>
        </pc:spChg>
        <pc:graphicFrameChg chg="add del mod">
          <ac:chgData name="Alyssia Parsons" userId="S::aparsons@carragroup.org::dfd8db9b-c0c2-4b3f-a639-41875280afd9" providerId="AD" clId="Web-{501E8A45-747B-DA9F-8121-EE219D18C1AC}" dt="2025-04-28T19:31:05.681" v="3"/>
          <ac:graphicFrameMkLst>
            <pc:docMk/>
            <pc:sldMk cId="0" sldId="256"/>
            <ac:graphicFrameMk id="4" creationId="{1555B917-9973-F713-4117-64628BAE83E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-77637" y="685800"/>
            <a:ext cx="7014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786843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-77788" y="685800"/>
            <a:ext cx="7013576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47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1402687" y="2912115"/>
            <a:ext cx="38342700" cy="8028000"/>
          </a:xfrm>
          <a:prstGeom prst="rect">
            <a:avLst/>
          </a:prstGeom>
        </p:spPr>
        <p:txBody>
          <a:bodyPr lIns="393475" tIns="393475" rIns="393475" bIns="393475" anchor="b" anchorCtr="0"/>
          <a:lstStyle>
            <a:lvl1pPr lvl="0" algn="ctr">
              <a:spcBef>
                <a:spcPts val="0"/>
              </a:spcBef>
              <a:buSzPct val="100000"/>
              <a:defRPr sz="22400"/>
            </a:lvl1pPr>
            <a:lvl2pPr lvl="1" algn="ctr">
              <a:spcBef>
                <a:spcPts val="0"/>
              </a:spcBef>
              <a:buSzPct val="100000"/>
              <a:defRPr sz="22400"/>
            </a:lvl2pPr>
            <a:lvl3pPr lvl="2" algn="ctr">
              <a:spcBef>
                <a:spcPts val="0"/>
              </a:spcBef>
              <a:buSzPct val="100000"/>
              <a:defRPr sz="22400"/>
            </a:lvl3pPr>
            <a:lvl4pPr lvl="3" algn="ctr">
              <a:spcBef>
                <a:spcPts val="0"/>
              </a:spcBef>
              <a:buSzPct val="100000"/>
              <a:defRPr sz="22400"/>
            </a:lvl4pPr>
            <a:lvl5pPr lvl="4" algn="ctr">
              <a:spcBef>
                <a:spcPts val="0"/>
              </a:spcBef>
              <a:buSzPct val="100000"/>
              <a:defRPr sz="22400"/>
            </a:lvl5pPr>
            <a:lvl6pPr lvl="5" algn="ctr">
              <a:spcBef>
                <a:spcPts val="0"/>
              </a:spcBef>
              <a:buSzPct val="100000"/>
              <a:defRPr sz="22400"/>
            </a:lvl6pPr>
            <a:lvl7pPr lvl="6" algn="ctr">
              <a:spcBef>
                <a:spcPts val="0"/>
              </a:spcBef>
              <a:buSzPct val="100000"/>
              <a:defRPr sz="22400"/>
            </a:lvl7pPr>
            <a:lvl8pPr lvl="7" algn="ctr">
              <a:spcBef>
                <a:spcPts val="0"/>
              </a:spcBef>
              <a:buSzPct val="100000"/>
              <a:defRPr sz="22400"/>
            </a:lvl8pPr>
            <a:lvl9pPr lvl="8" algn="ctr">
              <a:spcBef>
                <a:spcPts val="0"/>
              </a:spcBef>
              <a:buSzPct val="100000"/>
              <a:defRPr sz="224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1402650" y="11084577"/>
            <a:ext cx="38342700" cy="3099900"/>
          </a:xfrm>
          <a:prstGeom prst="rect">
            <a:avLst/>
          </a:prstGeom>
        </p:spPr>
        <p:txBody>
          <a:bodyPr lIns="393475" tIns="393475" rIns="393475" bIns="39347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1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402650" y="4326177"/>
            <a:ext cx="38342700" cy="7679400"/>
          </a:xfrm>
          <a:prstGeom prst="rect">
            <a:avLst/>
          </a:prstGeom>
        </p:spPr>
        <p:txBody>
          <a:bodyPr lIns="393475" tIns="393475" rIns="393475" bIns="393475" anchor="b" anchorCtr="0"/>
          <a:lstStyle>
            <a:lvl1pPr lvl="0" algn="ctr">
              <a:spcBef>
                <a:spcPts val="0"/>
              </a:spcBef>
              <a:buSzPct val="100000"/>
              <a:defRPr sz="51600"/>
            </a:lvl1pPr>
            <a:lvl2pPr lvl="1" algn="ctr">
              <a:spcBef>
                <a:spcPts val="0"/>
              </a:spcBef>
              <a:buSzPct val="100000"/>
              <a:defRPr sz="51600"/>
            </a:lvl2pPr>
            <a:lvl3pPr lvl="2" algn="ctr">
              <a:spcBef>
                <a:spcPts val="0"/>
              </a:spcBef>
              <a:buSzPct val="100000"/>
              <a:defRPr sz="51600"/>
            </a:lvl3pPr>
            <a:lvl4pPr lvl="3" algn="ctr">
              <a:spcBef>
                <a:spcPts val="0"/>
              </a:spcBef>
              <a:buSzPct val="100000"/>
              <a:defRPr sz="51600"/>
            </a:lvl4pPr>
            <a:lvl5pPr lvl="4" algn="ctr">
              <a:spcBef>
                <a:spcPts val="0"/>
              </a:spcBef>
              <a:buSzPct val="100000"/>
              <a:defRPr sz="51600"/>
            </a:lvl5pPr>
            <a:lvl6pPr lvl="5" algn="ctr">
              <a:spcBef>
                <a:spcPts val="0"/>
              </a:spcBef>
              <a:buSzPct val="100000"/>
              <a:defRPr sz="51600"/>
            </a:lvl6pPr>
            <a:lvl7pPr lvl="6" algn="ctr">
              <a:spcBef>
                <a:spcPts val="0"/>
              </a:spcBef>
              <a:buSzPct val="100000"/>
              <a:defRPr sz="51600"/>
            </a:lvl7pPr>
            <a:lvl8pPr lvl="7" algn="ctr">
              <a:spcBef>
                <a:spcPts val="0"/>
              </a:spcBef>
              <a:buSzPct val="100000"/>
              <a:defRPr sz="51600"/>
            </a:lvl8pPr>
            <a:lvl9pPr lvl="8" algn="ctr">
              <a:spcBef>
                <a:spcPts val="0"/>
              </a:spcBef>
              <a:buSzPct val="100000"/>
              <a:defRPr sz="516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402650" y="12328702"/>
            <a:ext cx="38342700" cy="5087700"/>
          </a:xfrm>
          <a:prstGeom prst="rect">
            <a:avLst/>
          </a:prstGeom>
        </p:spPr>
        <p:txBody>
          <a:bodyPr lIns="393475" tIns="393475" rIns="393475" bIns="39347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402650" y="8412213"/>
            <a:ext cx="38342700" cy="3292500"/>
          </a:xfrm>
          <a:prstGeom prst="rect">
            <a:avLst/>
          </a:prstGeom>
        </p:spPr>
        <p:txBody>
          <a:bodyPr lIns="393475" tIns="393475" rIns="393475" bIns="393475" anchor="ctr" anchorCtr="0"/>
          <a:lstStyle>
            <a:lvl1pPr lvl="0" algn="ctr">
              <a:spcBef>
                <a:spcPts val="0"/>
              </a:spcBef>
              <a:buSzPct val="100000"/>
              <a:defRPr sz="15500"/>
            </a:lvl1pPr>
            <a:lvl2pPr lvl="1" algn="ctr">
              <a:spcBef>
                <a:spcPts val="0"/>
              </a:spcBef>
              <a:buSzPct val="100000"/>
              <a:defRPr sz="15500"/>
            </a:lvl2pPr>
            <a:lvl3pPr lvl="2" algn="ctr">
              <a:spcBef>
                <a:spcPts val="0"/>
              </a:spcBef>
              <a:buSzPct val="100000"/>
              <a:defRPr sz="15500"/>
            </a:lvl3pPr>
            <a:lvl4pPr lvl="3" algn="ctr">
              <a:spcBef>
                <a:spcPts val="0"/>
              </a:spcBef>
              <a:buSzPct val="100000"/>
              <a:defRPr sz="15500"/>
            </a:lvl4pPr>
            <a:lvl5pPr lvl="4" algn="ctr">
              <a:spcBef>
                <a:spcPts val="0"/>
              </a:spcBef>
              <a:buSzPct val="100000"/>
              <a:defRPr sz="15500"/>
            </a:lvl5pPr>
            <a:lvl6pPr lvl="5" algn="ctr">
              <a:spcBef>
                <a:spcPts val="0"/>
              </a:spcBef>
              <a:buSzPct val="100000"/>
              <a:defRPr sz="15500"/>
            </a:lvl6pPr>
            <a:lvl7pPr lvl="6" algn="ctr">
              <a:spcBef>
                <a:spcPts val="0"/>
              </a:spcBef>
              <a:buSzPct val="100000"/>
              <a:defRPr sz="15500"/>
            </a:lvl7pPr>
            <a:lvl8pPr lvl="7" algn="ctr">
              <a:spcBef>
                <a:spcPts val="0"/>
              </a:spcBef>
              <a:buSzPct val="100000"/>
              <a:defRPr sz="15500"/>
            </a:lvl8pPr>
            <a:lvl9pPr lvl="8" algn="ctr">
              <a:spcBef>
                <a:spcPts val="0"/>
              </a:spcBef>
              <a:buSzPct val="100000"/>
              <a:defRPr sz="155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402650" y="1740542"/>
            <a:ext cx="38342700" cy="2239800"/>
          </a:xfrm>
          <a:prstGeom prst="rect">
            <a:avLst/>
          </a:prstGeom>
        </p:spPr>
        <p:txBody>
          <a:bodyPr lIns="393475" tIns="393475" rIns="393475" bIns="39347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1402650" y="4507457"/>
            <a:ext cx="38342700" cy="13362000"/>
          </a:xfrm>
          <a:prstGeom prst="rect">
            <a:avLst/>
          </a:prstGeom>
        </p:spPr>
        <p:txBody>
          <a:bodyPr lIns="393475" tIns="393475" rIns="393475" bIns="39347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402650" y="1740542"/>
            <a:ext cx="38342700" cy="2239800"/>
          </a:xfrm>
          <a:prstGeom prst="rect">
            <a:avLst/>
          </a:prstGeom>
        </p:spPr>
        <p:txBody>
          <a:bodyPr lIns="393475" tIns="393475" rIns="393475" bIns="39347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402650" y="4507457"/>
            <a:ext cx="17999400" cy="13362000"/>
          </a:xfrm>
          <a:prstGeom prst="rect">
            <a:avLst/>
          </a:prstGeom>
        </p:spPr>
        <p:txBody>
          <a:bodyPr lIns="393475" tIns="393475" rIns="393475" bIns="393475" anchor="t" anchorCtr="0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5200"/>
            </a:lvl2pPr>
            <a:lvl3pPr lvl="2">
              <a:spcBef>
                <a:spcPts val="0"/>
              </a:spcBef>
              <a:buSzPct val="100000"/>
              <a:defRPr sz="5200"/>
            </a:lvl3pPr>
            <a:lvl4pPr lvl="3">
              <a:spcBef>
                <a:spcPts val="0"/>
              </a:spcBef>
              <a:buSzPct val="100000"/>
              <a:defRPr sz="5200"/>
            </a:lvl4pPr>
            <a:lvl5pPr lvl="4">
              <a:spcBef>
                <a:spcPts val="0"/>
              </a:spcBef>
              <a:buSzPct val="100000"/>
              <a:defRPr sz="5200"/>
            </a:lvl5pPr>
            <a:lvl6pPr lvl="5">
              <a:spcBef>
                <a:spcPts val="0"/>
              </a:spcBef>
              <a:buSzPct val="100000"/>
              <a:defRPr sz="5200"/>
            </a:lvl6pPr>
            <a:lvl7pPr lvl="6">
              <a:spcBef>
                <a:spcPts val="0"/>
              </a:spcBef>
              <a:buSzPct val="100000"/>
              <a:defRPr sz="5200"/>
            </a:lvl7pPr>
            <a:lvl8pPr lvl="7">
              <a:spcBef>
                <a:spcPts val="0"/>
              </a:spcBef>
              <a:buSzPct val="100000"/>
              <a:defRPr sz="5200"/>
            </a:lvl8pPr>
            <a:lvl9pPr lvl="8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21745800" y="4507457"/>
            <a:ext cx="17999400" cy="13362000"/>
          </a:xfrm>
          <a:prstGeom prst="rect">
            <a:avLst/>
          </a:prstGeom>
        </p:spPr>
        <p:txBody>
          <a:bodyPr lIns="393475" tIns="393475" rIns="393475" bIns="393475" anchor="t" anchorCtr="0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5200"/>
            </a:lvl2pPr>
            <a:lvl3pPr lvl="2">
              <a:spcBef>
                <a:spcPts val="0"/>
              </a:spcBef>
              <a:buSzPct val="100000"/>
              <a:defRPr sz="5200"/>
            </a:lvl3pPr>
            <a:lvl4pPr lvl="3">
              <a:spcBef>
                <a:spcPts val="0"/>
              </a:spcBef>
              <a:buSzPct val="100000"/>
              <a:defRPr sz="5200"/>
            </a:lvl4pPr>
            <a:lvl5pPr lvl="4">
              <a:spcBef>
                <a:spcPts val="0"/>
              </a:spcBef>
              <a:buSzPct val="100000"/>
              <a:defRPr sz="5200"/>
            </a:lvl5pPr>
            <a:lvl6pPr lvl="5">
              <a:spcBef>
                <a:spcPts val="0"/>
              </a:spcBef>
              <a:buSzPct val="100000"/>
              <a:defRPr sz="5200"/>
            </a:lvl6pPr>
            <a:lvl7pPr lvl="6">
              <a:spcBef>
                <a:spcPts val="0"/>
              </a:spcBef>
              <a:buSzPct val="100000"/>
              <a:defRPr sz="5200"/>
            </a:lvl7pPr>
            <a:lvl8pPr lvl="7">
              <a:spcBef>
                <a:spcPts val="0"/>
              </a:spcBef>
              <a:buSzPct val="100000"/>
              <a:defRPr sz="5200"/>
            </a:lvl8pPr>
            <a:lvl9pPr lvl="8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402650" y="1740542"/>
            <a:ext cx="38342700" cy="2239800"/>
          </a:xfrm>
          <a:prstGeom prst="rect">
            <a:avLst/>
          </a:prstGeom>
        </p:spPr>
        <p:txBody>
          <a:bodyPr lIns="393475" tIns="393475" rIns="393475" bIns="39347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402650" y="2173013"/>
            <a:ext cx="12636000" cy="2955600"/>
          </a:xfrm>
          <a:prstGeom prst="rect">
            <a:avLst/>
          </a:prstGeom>
        </p:spPr>
        <p:txBody>
          <a:bodyPr lIns="393475" tIns="393475" rIns="393475" bIns="393475" anchor="b" anchorCtr="0"/>
          <a:lstStyle>
            <a:lvl1pPr lvl="0">
              <a:spcBef>
                <a:spcPts val="0"/>
              </a:spcBef>
              <a:buSzPct val="100000"/>
              <a:defRPr sz="10300"/>
            </a:lvl1pPr>
            <a:lvl2pPr lvl="1">
              <a:spcBef>
                <a:spcPts val="0"/>
              </a:spcBef>
              <a:buSzPct val="100000"/>
              <a:defRPr sz="10300"/>
            </a:lvl2pPr>
            <a:lvl3pPr lvl="2">
              <a:spcBef>
                <a:spcPts val="0"/>
              </a:spcBef>
              <a:buSzPct val="100000"/>
              <a:defRPr sz="10300"/>
            </a:lvl3pPr>
            <a:lvl4pPr lvl="3">
              <a:spcBef>
                <a:spcPts val="0"/>
              </a:spcBef>
              <a:buSzPct val="100000"/>
              <a:defRPr sz="10300"/>
            </a:lvl4pPr>
            <a:lvl5pPr lvl="4">
              <a:spcBef>
                <a:spcPts val="0"/>
              </a:spcBef>
              <a:buSzPct val="100000"/>
              <a:defRPr sz="10300"/>
            </a:lvl5pPr>
            <a:lvl6pPr lvl="5">
              <a:spcBef>
                <a:spcPts val="0"/>
              </a:spcBef>
              <a:buSzPct val="100000"/>
              <a:defRPr sz="10300"/>
            </a:lvl6pPr>
            <a:lvl7pPr lvl="6">
              <a:spcBef>
                <a:spcPts val="0"/>
              </a:spcBef>
              <a:buSzPct val="100000"/>
              <a:defRPr sz="10300"/>
            </a:lvl7pPr>
            <a:lvl8pPr lvl="7">
              <a:spcBef>
                <a:spcPts val="0"/>
              </a:spcBef>
              <a:buSzPct val="100000"/>
              <a:defRPr sz="10300"/>
            </a:lvl8pPr>
            <a:lvl9pPr lvl="8">
              <a:spcBef>
                <a:spcPts val="0"/>
              </a:spcBef>
              <a:buSzPct val="100000"/>
              <a:defRPr sz="103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402650" y="5434879"/>
            <a:ext cx="12636000" cy="12434999"/>
          </a:xfrm>
          <a:prstGeom prst="rect">
            <a:avLst/>
          </a:prstGeom>
        </p:spPr>
        <p:txBody>
          <a:bodyPr lIns="393475" tIns="393475" rIns="393475" bIns="393475" anchor="t" anchorCtr="0"/>
          <a:lstStyle>
            <a:lvl1pPr lvl="0">
              <a:spcBef>
                <a:spcPts val="0"/>
              </a:spcBef>
              <a:buSzPct val="100000"/>
              <a:defRPr sz="5200"/>
            </a:lvl1pPr>
            <a:lvl2pPr lvl="1">
              <a:spcBef>
                <a:spcPts val="0"/>
              </a:spcBef>
              <a:buSzPct val="100000"/>
              <a:defRPr sz="5200"/>
            </a:lvl2pPr>
            <a:lvl3pPr lvl="2">
              <a:spcBef>
                <a:spcPts val="0"/>
              </a:spcBef>
              <a:buSzPct val="100000"/>
              <a:defRPr sz="5200"/>
            </a:lvl3pPr>
            <a:lvl4pPr lvl="3">
              <a:spcBef>
                <a:spcPts val="0"/>
              </a:spcBef>
              <a:buSzPct val="100000"/>
              <a:defRPr sz="5200"/>
            </a:lvl4pPr>
            <a:lvl5pPr lvl="4">
              <a:spcBef>
                <a:spcPts val="0"/>
              </a:spcBef>
              <a:buSzPct val="100000"/>
              <a:defRPr sz="5200"/>
            </a:lvl5pPr>
            <a:lvl6pPr lvl="5">
              <a:spcBef>
                <a:spcPts val="0"/>
              </a:spcBef>
              <a:buSzPct val="100000"/>
              <a:defRPr sz="5200"/>
            </a:lvl6pPr>
            <a:lvl7pPr lvl="6">
              <a:spcBef>
                <a:spcPts val="0"/>
              </a:spcBef>
              <a:buSzPct val="100000"/>
              <a:defRPr sz="5200"/>
            </a:lvl7pPr>
            <a:lvl8pPr lvl="7">
              <a:spcBef>
                <a:spcPts val="0"/>
              </a:spcBef>
              <a:buSzPct val="100000"/>
              <a:defRPr sz="5200"/>
            </a:lvl8pPr>
            <a:lvl9pPr lvl="8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2206125" y="1760586"/>
            <a:ext cx="28655100" cy="15999600"/>
          </a:xfrm>
          <a:prstGeom prst="rect">
            <a:avLst/>
          </a:prstGeom>
        </p:spPr>
        <p:txBody>
          <a:bodyPr lIns="393475" tIns="393475" rIns="393475" bIns="393475" anchor="ctr" anchorCtr="0"/>
          <a:lstStyle>
            <a:lvl1pPr lvl="0">
              <a:spcBef>
                <a:spcPts val="0"/>
              </a:spcBef>
              <a:buSzPct val="100000"/>
              <a:defRPr sz="20700"/>
            </a:lvl1pPr>
            <a:lvl2pPr lvl="1">
              <a:spcBef>
                <a:spcPts val="0"/>
              </a:spcBef>
              <a:buSzPct val="100000"/>
              <a:defRPr sz="20700"/>
            </a:lvl2pPr>
            <a:lvl3pPr lvl="2">
              <a:spcBef>
                <a:spcPts val="0"/>
              </a:spcBef>
              <a:buSzPct val="100000"/>
              <a:defRPr sz="20700"/>
            </a:lvl3pPr>
            <a:lvl4pPr lvl="3">
              <a:spcBef>
                <a:spcPts val="0"/>
              </a:spcBef>
              <a:buSzPct val="100000"/>
              <a:defRPr sz="20700"/>
            </a:lvl4pPr>
            <a:lvl5pPr lvl="4">
              <a:spcBef>
                <a:spcPts val="0"/>
              </a:spcBef>
              <a:buSzPct val="100000"/>
              <a:defRPr sz="20700"/>
            </a:lvl5pPr>
            <a:lvl6pPr lvl="5">
              <a:spcBef>
                <a:spcPts val="0"/>
              </a:spcBef>
              <a:buSzPct val="100000"/>
              <a:defRPr sz="20700"/>
            </a:lvl6pPr>
            <a:lvl7pPr lvl="6">
              <a:spcBef>
                <a:spcPts val="0"/>
              </a:spcBef>
              <a:buSzPct val="100000"/>
              <a:defRPr sz="20700"/>
            </a:lvl7pPr>
            <a:lvl8pPr lvl="7">
              <a:spcBef>
                <a:spcPts val="0"/>
              </a:spcBef>
              <a:buSzPct val="100000"/>
              <a:defRPr sz="20700"/>
            </a:lvl8pPr>
            <a:lvl9pPr lvl="8">
              <a:spcBef>
                <a:spcPts val="0"/>
              </a:spcBef>
              <a:buSzPct val="100000"/>
              <a:defRPr sz="207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20574000" y="-488"/>
            <a:ext cx="20574000" cy="20116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94750" y="4823084"/>
            <a:ext cx="18203400" cy="5797500"/>
          </a:xfrm>
          <a:prstGeom prst="rect">
            <a:avLst/>
          </a:prstGeom>
        </p:spPr>
        <p:txBody>
          <a:bodyPr lIns="393475" tIns="393475" rIns="393475" bIns="393475" anchor="b" anchorCtr="0"/>
          <a:lstStyle>
            <a:lvl1pPr lvl="0" algn="ctr">
              <a:spcBef>
                <a:spcPts val="0"/>
              </a:spcBef>
              <a:buSzPct val="100000"/>
              <a:defRPr sz="18100"/>
            </a:lvl1pPr>
            <a:lvl2pPr lvl="1" algn="ctr">
              <a:spcBef>
                <a:spcPts val="0"/>
              </a:spcBef>
              <a:buSzPct val="100000"/>
              <a:defRPr sz="18100"/>
            </a:lvl2pPr>
            <a:lvl3pPr lvl="2" algn="ctr">
              <a:spcBef>
                <a:spcPts val="0"/>
              </a:spcBef>
              <a:buSzPct val="100000"/>
              <a:defRPr sz="18100"/>
            </a:lvl3pPr>
            <a:lvl4pPr lvl="3" algn="ctr">
              <a:spcBef>
                <a:spcPts val="0"/>
              </a:spcBef>
              <a:buSzPct val="100000"/>
              <a:defRPr sz="18100"/>
            </a:lvl4pPr>
            <a:lvl5pPr lvl="4" algn="ctr">
              <a:spcBef>
                <a:spcPts val="0"/>
              </a:spcBef>
              <a:buSzPct val="100000"/>
              <a:defRPr sz="18100"/>
            </a:lvl5pPr>
            <a:lvl6pPr lvl="5" algn="ctr">
              <a:spcBef>
                <a:spcPts val="0"/>
              </a:spcBef>
              <a:buSzPct val="100000"/>
              <a:defRPr sz="18100"/>
            </a:lvl6pPr>
            <a:lvl7pPr lvl="6" algn="ctr">
              <a:spcBef>
                <a:spcPts val="0"/>
              </a:spcBef>
              <a:buSzPct val="100000"/>
              <a:defRPr sz="18100"/>
            </a:lvl7pPr>
            <a:lvl8pPr lvl="7" algn="ctr">
              <a:spcBef>
                <a:spcPts val="0"/>
              </a:spcBef>
              <a:buSzPct val="100000"/>
              <a:defRPr sz="18100"/>
            </a:lvl8pPr>
            <a:lvl9pPr lvl="8" algn="ctr">
              <a:spcBef>
                <a:spcPts val="0"/>
              </a:spcBef>
              <a:buSzPct val="100000"/>
              <a:defRPr sz="181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1194750" y="10963137"/>
            <a:ext cx="18203400" cy="4830600"/>
          </a:xfrm>
          <a:prstGeom prst="rect">
            <a:avLst/>
          </a:prstGeom>
        </p:spPr>
        <p:txBody>
          <a:bodyPr lIns="393475" tIns="393475" rIns="393475" bIns="39347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9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9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9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9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9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9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9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9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90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22227750" y="2831937"/>
            <a:ext cx="17266500" cy="14451900"/>
          </a:xfrm>
          <a:prstGeom prst="rect">
            <a:avLst/>
          </a:prstGeom>
        </p:spPr>
        <p:txBody>
          <a:bodyPr lIns="393475" tIns="393475" rIns="393475" bIns="39347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1402650" y="16546248"/>
            <a:ext cx="26994600" cy="2366700"/>
          </a:xfrm>
          <a:prstGeom prst="rect">
            <a:avLst/>
          </a:prstGeom>
        </p:spPr>
        <p:txBody>
          <a:bodyPr lIns="393475" tIns="393475" rIns="393475" bIns="39347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</p:spPr>
        <p:txBody>
          <a:bodyPr lIns="393475" tIns="393475" rIns="393475" bIns="3934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402650" y="1740542"/>
            <a:ext cx="38342700" cy="2239800"/>
          </a:xfrm>
          <a:prstGeom prst="rect">
            <a:avLst/>
          </a:prstGeom>
          <a:noFill/>
          <a:ln>
            <a:noFill/>
          </a:ln>
        </p:spPr>
        <p:txBody>
          <a:bodyPr lIns="393475" tIns="393475" rIns="393475" bIns="39347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12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12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12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12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12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12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12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12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1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402650" y="4507457"/>
            <a:ext cx="38342700" cy="13362000"/>
          </a:xfrm>
          <a:prstGeom prst="rect">
            <a:avLst/>
          </a:prstGeom>
          <a:noFill/>
          <a:ln>
            <a:noFill/>
          </a:ln>
        </p:spPr>
        <p:txBody>
          <a:bodyPr lIns="393475" tIns="393475" rIns="393475" bIns="39347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6900"/>
              </a:spcAft>
              <a:buClr>
                <a:schemeClr val="dk2"/>
              </a:buClr>
              <a:buSzPct val="100000"/>
              <a:defRPr sz="77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6900"/>
              </a:spcAft>
              <a:buClr>
                <a:schemeClr val="dk2"/>
              </a:buClr>
              <a:buSzPct val="100000"/>
              <a:defRPr sz="6000"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6900"/>
              </a:spcAft>
              <a:buClr>
                <a:schemeClr val="dk2"/>
              </a:buClr>
              <a:buSzPct val="100000"/>
              <a:defRPr sz="6000"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6900"/>
              </a:spcAft>
              <a:buClr>
                <a:schemeClr val="dk2"/>
              </a:buClr>
              <a:buSzPct val="100000"/>
              <a:defRPr sz="6000"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6900"/>
              </a:spcAft>
              <a:buClr>
                <a:schemeClr val="dk2"/>
              </a:buClr>
              <a:buSzPct val="100000"/>
              <a:defRPr sz="6000"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6900"/>
              </a:spcAft>
              <a:buClr>
                <a:schemeClr val="dk2"/>
              </a:buClr>
              <a:buSzPct val="100000"/>
              <a:defRPr sz="6000"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6900"/>
              </a:spcAft>
              <a:buClr>
                <a:schemeClr val="dk2"/>
              </a:buClr>
              <a:buSzPct val="100000"/>
              <a:defRPr sz="6000"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6900"/>
              </a:spcAft>
              <a:buClr>
                <a:schemeClr val="dk2"/>
              </a:buClr>
              <a:buSzPct val="100000"/>
              <a:defRPr sz="6000"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6900"/>
              </a:spcAft>
              <a:buClr>
                <a:schemeClr val="dk2"/>
              </a:buClr>
              <a:buSzPct val="100000"/>
              <a:defRPr sz="6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126060" y="18238359"/>
            <a:ext cx="2469300" cy="1539300"/>
          </a:xfrm>
          <a:prstGeom prst="rect">
            <a:avLst/>
          </a:prstGeom>
          <a:noFill/>
          <a:ln>
            <a:noFill/>
          </a:ln>
        </p:spPr>
        <p:txBody>
          <a:bodyPr lIns="393475" tIns="393475" rIns="393475" bIns="39347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4300">
                <a:solidFill>
                  <a:schemeClr val="dk2"/>
                </a:solidFill>
              </a:rPr>
              <a:t>‹#›</a:t>
            </a:fld>
            <a:endParaRPr lang="en" sz="43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1402687" y="2912115"/>
            <a:ext cx="38342700" cy="8028000"/>
          </a:xfrm>
          <a:prstGeom prst="rect">
            <a:avLst/>
          </a:prstGeom>
        </p:spPr>
        <p:txBody>
          <a:bodyPr lIns="393475" tIns="393475" rIns="393475" bIns="39347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402650" y="11084577"/>
            <a:ext cx="38342700" cy="3099900"/>
          </a:xfrm>
          <a:prstGeom prst="rect">
            <a:avLst/>
          </a:prstGeom>
        </p:spPr>
        <p:txBody>
          <a:bodyPr lIns="393475" tIns="393475" rIns="393475" bIns="39347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8" name="Shape 58"/>
          <p:cNvSpPr txBox="1"/>
          <p:nvPr/>
        </p:nvSpPr>
        <p:spPr>
          <a:xfrm>
            <a:off x="328141" y="18111019"/>
            <a:ext cx="25784176" cy="1765296"/>
          </a:xfrm>
          <a:prstGeom prst="rect">
            <a:avLst/>
          </a:prstGeom>
          <a:gradFill>
            <a:gsLst>
              <a:gs pos="0">
                <a:srgbClr val="A3C4FF"/>
              </a:gs>
              <a:gs pos="35000">
                <a:srgbClr val="BFD5FF"/>
              </a:gs>
              <a:gs pos="100000">
                <a:srgbClr val="E5EEFF"/>
              </a:gs>
            </a:gsLst>
            <a:lin ang="16200038" scaled="0"/>
          </a:gradFill>
          <a:ln w="9525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82875" tIns="182875" rIns="182875" bIns="182875" anchor="t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en-US" sz="1800" dirty="0">
                <a:effectLst/>
                <a:latin typeface="Calibri"/>
                <a:ea typeface="Calibri"/>
                <a:cs typeface="Times New Roman"/>
              </a:rPr>
              <a:t>This work could not have been accomplished without the aid of the following organizations: The NIH’s National Institute of Arthritis and Musculoskeletal and Skin Diseases (NIAMS) &amp; the Arthritis Foundation.</a:t>
            </a:r>
            <a:r>
              <a:rPr lang="en-US" sz="1800" dirty="0">
                <a:latin typeface="Calibri"/>
                <a:ea typeface="Calibri"/>
                <a:cs typeface="Times New Roman"/>
              </a:rPr>
              <a:t> </a:t>
            </a:r>
            <a:r>
              <a:rPr lang="en-US" sz="1800" dirty="0">
                <a:effectLst/>
                <a:latin typeface="Calibri"/>
                <a:ea typeface="Calibri"/>
                <a:cs typeface="Times New Roman"/>
              </a:rPr>
              <a:t> We would also like to thank all participants and hospital sites that recruited patients for the CARRA Registry. The authors thank the following CARRA Registry site principal investigators:</a:t>
            </a:r>
            <a:r>
              <a:rPr lang="en-US" sz="1800" dirty="0">
                <a:latin typeface="Calibri"/>
                <a:ea typeface="Calibri"/>
                <a:cs typeface="Times New Roman"/>
              </a:rPr>
              <a:t> </a:t>
            </a:r>
            <a:r>
              <a:rPr lang="en-US" sz="1800" dirty="0">
                <a:ea typeface="Calibri"/>
              </a:rPr>
              <a:t>C. Aguiar </a:t>
            </a:r>
            <a:r>
              <a:rPr lang="en-US" sz="1800" dirty="0" err="1">
                <a:ea typeface="Calibri"/>
              </a:rPr>
              <a:t>Lapsia,G</a:t>
            </a:r>
            <a:r>
              <a:rPr lang="en-US" sz="1800" dirty="0">
                <a:ea typeface="Calibri"/>
              </a:rPr>
              <a:t>. Amarilyo,S. Ardoin,M. Basiaga,K. Baszis,L. Bermudez-Santiago,H. Brunner,H. Bukulmez,E. Chalom,Johanna Chang,Joyce Chang,D. Co,K. Cook,A. Cooper,C. Correll,T. Davis,M. DeGuzman,A. Dhanrajani,K. Ede,B. Edelheit,B. Feldman,D. Glaser,B. Gottlieb,T. Graham,T. Griffin,T. Hahn,O. Harry,M. Hollander,S. Hong,J. Hsu,A. Huber,L. Imundo,C. Inman,S. Kim,D. </a:t>
            </a:r>
            <a:r>
              <a:rPr lang="en-US" sz="1800" dirty="0" err="1">
                <a:ea typeface="Calibri"/>
              </a:rPr>
              <a:t>Kingsbury,M</a:t>
            </a:r>
            <a:r>
              <a:rPr lang="en-US" sz="1800" dirty="0">
                <a:ea typeface="Calibri"/>
              </a:rPr>
              <a:t>. Klein-</a:t>
            </a:r>
            <a:r>
              <a:rPr lang="en-US" sz="1800" dirty="0" err="1">
                <a:ea typeface="Calibri"/>
              </a:rPr>
              <a:t>Gitelman,L</a:t>
            </a:r>
            <a:r>
              <a:rPr lang="en-US" sz="1800" dirty="0">
                <a:ea typeface="Calibri"/>
              </a:rPr>
              <a:t>. </a:t>
            </a:r>
            <a:r>
              <a:rPr lang="en-US" sz="1800" dirty="0" err="1">
                <a:ea typeface="Calibri"/>
              </a:rPr>
              <a:t>Lim,M</a:t>
            </a:r>
            <a:r>
              <a:rPr lang="en-US" sz="1800" dirty="0">
                <a:ea typeface="Calibri"/>
              </a:rPr>
              <a:t>. </a:t>
            </a:r>
            <a:r>
              <a:rPr lang="en-US" sz="1800" dirty="0" err="1">
                <a:ea typeface="Calibri"/>
              </a:rPr>
              <a:t>Mannion,K</a:t>
            </a:r>
            <a:r>
              <a:rPr lang="en-US" sz="1800" dirty="0">
                <a:ea typeface="Calibri"/>
              </a:rPr>
              <a:t>. </a:t>
            </a:r>
            <a:r>
              <a:rPr lang="en-US" sz="1800" dirty="0" err="1">
                <a:ea typeface="Calibri"/>
              </a:rPr>
              <a:t>Marzan,D</a:t>
            </a:r>
            <a:r>
              <a:rPr lang="en-US" sz="1800" dirty="0">
                <a:ea typeface="Calibri"/>
              </a:rPr>
              <a:t>. McCurdy,D. Milojevic,S. Mohan,T. Moore,K. Moore,L. Moorthy,S. Nativ,M. Natter,K. Onel,J. Patel,S. Prahalad,A. Robinson,T. Ronis,M. Rosenkranz,N. Ruth,S. Sabbagh,K. Schikler,C. Schutt,E. Sloan,Y. Sterba Rakovchik,G. Syverson,S. Tarvin,M. Tesher,D. Toib,M. Toth,M. Twilt,H. Van Mater,D. Wahezi,P. Weiss,J. Weiss,L. Woolnough,E. Wu,A. Yalcindag</a:t>
            </a:r>
            <a:endParaRPr lang="en-US" sz="18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07000"/>
              </a:lnSpc>
            </a:pPr>
            <a:endParaRPr lang="en-US" sz="1800" dirty="0">
              <a:effectLst/>
              <a:latin typeface="Calibri"/>
              <a:ea typeface="Calibri"/>
              <a:cs typeface="Times New Roman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pSp>
        <p:nvGrpSpPr>
          <p:cNvPr id="12" name="Shape 60"/>
          <p:cNvGrpSpPr>
            <a:grpSpLocks noChangeAspect="1"/>
          </p:cNvGrpSpPr>
          <p:nvPr/>
        </p:nvGrpSpPr>
        <p:grpSpPr>
          <a:xfrm>
            <a:off x="30839053" y="18464982"/>
            <a:ext cx="3181591" cy="1151296"/>
            <a:chOff x="0" y="0"/>
            <a:chExt cx="2147483647" cy="2147483647"/>
          </a:xfrm>
        </p:grpSpPr>
        <p:sp>
          <p:nvSpPr>
            <p:cNvPr id="13" name="Shape 61"/>
            <p:cNvSpPr txBox="1"/>
            <p:nvPr/>
          </p:nvSpPr>
          <p:spPr>
            <a:xfrm>
              <a:off x="52710970" y="0"/>
              <a:ext cx="1914188716" cy="21474836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 sz="5500"/>
            </a:p>
          </p:txBody>
        </p:sp>
        <p:pic>
          <p:nvPicPr>
            <p:cNvPr id="14" name="Shape 6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2147483647" cy="204522252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4426" y="18464981"/>
            <a:ext cx="4114334" cy="1252518"/>
          </a:xfrm>
          <a:prstGeom prst="rect">
            <a:avLst/>
          </a:prstGeom>
        </p:spPr>
      </p:pic>
      <p:pic>
        <p:nvPicPr>
          <p:cNvPr id="16" name="Shape 6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75210" y="18111019"/>
            <a:ext cx="6951590" cy="19923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03" y="722762"/>
            <a:ext cx="2971800" cy="29718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370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simple-light-2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Mieszkalski</dc:creator>
  <cp:lastModifiedBy>Alyssia Parsons</cp:lastModifiedBy>
  <cp:revision>31</cp:revision>
  <dcterms:modified xsi:type="dcterms:W3CDTF">2025-04-28T19:31:13Z</dcterms:modified>
</cp:coreProperties>
</file>