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41148000" cy="201168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82"/>
    <a:srgbClr val="0052A4"/>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12B36D-916E-059B-1629-94B226C6447B}" v="2" dt="2025-04-28T19:32:03.5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85" autoAdjust="0"/>
    <p:restoredTop sz="94660"/>
  </p:normalViewPr>
  <p:slideViewPr>
    <p:cSldViewPr snapToGrid="0">
      <p:cViewPr varScale="1">
        <p:scale>
          <a:sx n="36" d="100"/>
          <a:sy n="36" d="100"/>
        </p:scale>
        <p:origin x="636"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yssia Parsons" userId="S::aparsons@carragroup.org::dfd8db9b-c0c2-4b3f-a639-41875280afd9" providerId="AD" clId="Web-{9112B36D-916E-059B-1629-94B226C6447B}"/>
    <pc:docChg chg="modSld">
      <pc:chgData name="Alyssia Parsons" userId="S::aparsons@carragroup.org::dfd8db9b-c0c2-4b3f-a639-41875280afd9" providerId="AD" clId="Web-{9112B36D-916E-059B-1629-94B226C6447B}" dt="2025-04-28T19:32:03.557" v="2" actId="20577"/>
      <pc:docMkLst>
        <pc:docMk/>
      </pc:docMkLst>
      <pc:sldChg chg="modSp">
        <pc:chgData name="Alyssia Parsons" userId="S::aparsons@carragroup.org::dfd8db9b-c0c2-4b3f-a639-41875280afd9" providerId="AD" clId="Web-{9112B36D-916E-059B-1629-94B226C6447B}" dt="2025-04-28T19:32:03.557" v="2" actId="20577"/>
        <pc:sldMkLst>
          <pc:docMk/>
          <pc:sldMk cId="0" sldId="256"/>
        </pc:sldMkLst>
        <pc:spChg chg="mod">
          <ac:chgData name="Alyssia Parsons" userId="S::aparsons@carragroup.org::dfd8db9b-c0c2-4b3f-a639-41875280afd9" providerId="AD" clId="Web-{9112B36D-916E-059B-1629-94B226C6447B}" dt="2025-04-28T19:32:03.557" v="2" actId="20577"/>
          <ac:spMkLst>
            <pc:docMk/>
            <pc:sldMk cId="0" sldId="256"/>
            <ac:spMk id="58" creationId="{00000000-0000-0000-0000-000000000000}"/>
          </ac:spMkLst>
        </pc:spChg>
      </pc:sldChg>
    </pc:docChg>
  </pc:docChgLst>
  <pc:docChgLst>
    <pc:chgData name="Alyssia Parsons" userId="S::aparsons@carragroup.org::dfd8db9b-c0c2-4b3f-a639-41875280afd9" providerId="AD" clId="Web-{AC5CFA5D-E6D2-045C-CE88-F087D6121AAB}"/>
    <pc:docChg chg="modSld">
      <pc:chgData name="Alyssia Parsons" userId="S::aparsons@carragroup.org::dfd8db9b-c0c2-4b3f-a639-41875280afd9" providerId="AD" clId="Web-{AC5CFA5D-E6D2-045C-CE88-F087D6121AAB}" dt="2024-09-11T20:59:06.214" v="15" actId="20577"/>
      <pc:docMkLst>
        <pc:docMk/>
      </pc:docMkLst>
      <pc:sldChg chg="addSp delSp modSp">
        <pc:chgData name="Alyssia Parsons" userId="S::aparsons@carragroup.org::dfd8db9b-c0c2-4b3f-a639-41875280afd9" providerId="AD" clId="Web-{AC5CFA5D-E6D2-045C-CE88-F087D6121AAB}" dt="2024-09-11T20:59:06.214" v="15" actId="20577"/>
        <pc:sldMkLst>
          <pc:docMk/>
          <pc:sldMk cId="0" sldId="256"/>
        </pc:sldMkLst>
        <pc:spChg chg="mod">
          <ac:chgData name="Alyssia Parsons" userId="S::aparsons@carragroup.org::dfd8db9b-c0c2-4b3f-a639-41875280afd9" providerId="AD" clId="Web-{AC5CFA5D-E6D2-045C-CE88-F087D6121AAB}" dt="2024-09-11T20:59:06.214" v="15" actId="20577"/>
          <ac:spMkLst>
            <pc:docMk/>
            <pc:sldMk cId="0" sldId="256"/>
            <ac:spMk id="58" creationId="{00000000-0000-0000-0000-000000000000}"/>
          </ac:spMkLst>
        </pc:spChg>
        <pc:graphicFrameChg chg="add del mod">
          <ac:chgData name="Alyssia Parsons" userId="S::aparsons@carragroup.org::dfd8db9b-c0c2-4b3f-a639-41875280afd9" providerId="AD" clId="Web-{AC5CFA5D-E6D2-045C-CE88-F087D6121AAB}" dt="2024-09-11T20:57:56.090" v="5"/>
          <ac:graphicFrameMkLst>
            <pc:docMk/>
            <pc:sldMk cId="0" sldId="256"/>
            <ac:graphicFrameMk id="7" creationId="{CD59DA00-D701-D99C-029A-A2F874A0CE91}"/>
          </ac:graphicFrameMkLst>
        </pc:graphicFrameChg>
        <pc:graphicFrameChg chg="add del mod">
          <ac:chgData name="Alyssia Parsons" userId="S::aparsons@carragroup.org::dfd8db9b-c0c2-4b3f-a639-41875280afd9" providerId="AD" clId="Web-{AC5CFA5D-E6D2-045C-CE88-F087D6121AAB}" dt="2024-09-11T20:57:50.777" v="4"/>
          <ac:graphicFrameMkLst>
            <pc:docMk/>
            <pc:sldMk cId="0" sldId="256"/>
            <ac:graphicFrameMk id="9" creationId="{0E50A1E4-CC99-B43E-7DEE-791B20FD9D81}"/>
          </ac:graphicFrameMkLst>
        </pc:graphicFrameChg>
        <pc:graphicFrameChg chg="add del mod">
          <ac:chgData name="Alyssia Parsons" userId="S::aparsons@carragroup.org::dfd8db9b-c0c2-4b3f-a639-41875280afd9" providerId="AD" clId="Web-{AC5CFA5D-E6D2-045C-CE88-F087D6121AAB}" dt="2024-09-11T20:58:17.449" v="10"/>
          <ac:graphicFrameMkLst>
            <pc:docMk/>
            <pc:sldMk cId="0" sldId="256"/>
            <ac:graphicFrameMk id="33" creationId="{2D975109-858C-F8CD-8FAE-54DADC98E9D4}"/>
          </ac:graphicFrameMkLst>
        </pc:graphicFrameChg>
      </pc:sldChg>
    </pc:docChg>
  </pc:docChgLst>
  <pc:docChgLst>
    <pc:chgData name="Alyssia Parsons" userId="S::aparsons@carragroup.org::dfd8db9b-c0c2-4b3f-a639-41875280afd9" providerId="AD" clId="Web-{5AC05AF8-FB07-5ADF-71F8-BA2AD89A2D66}"/>
    <pc:docChg chg="modSld">
      <pc:chgData name="Alyssia Parsons" userId="S::aparsons@carragroup.org::dfd8db9b-c0c2-4b3f-a639-41875280afd9" providerId="AD" clId="Web-{5AC05AF8-FB07-5ADF-71F8-BA2AD89A2D66}" dt="2024-09-11T20:42:22.023" v="2" actId="20577"/>
      <pc:docMkLst>
        <pc:docMk/>
      </pc:docMkLst>
      <pc:sldChg chg="modSp">
        <pc:chgData name="Alyssia Parsons" userId="S::aparsons@carragroup.org::dfd8db9b-c0c2-4b3f-a639-41875280afd9" providerId="AD" clId="Web-{5AC05AF8-FB07-5ADF-71F8-BA2AD89A2D66}" dt="2024-09-11T20:42:22.023" v="2" actId="20577"/>
        <pc:sldMkLst>
          <pc:docMk/>
          <pc:sldMk cId="0" sldId="256"/>
        </pc:sldMkLst>
        <pc:spChg chg="mod">
          <ac:chgData name="Alyssia Parsons" userId="S::aparsons@carragroup.org::dfd8db9b-c0c2-4b3f-a639-41875280afd9" providerId="AD" clId="Web-{5AC05AF8-FB07-5ADF-71F8-BA2AD89A2D66}" dt="2024-09-11T20:42:22.023" v="2" actId="20577"/>
          <ac:spMkLst>
            <pc:docMk/>
            <pc:sldMk cId="0" sldId="256"/>
            <ac:spMk id="5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77637" y="685800"/>
            <a:ext cx="7014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75786843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77788" y="685800"/>
            <a:ext cx="7013576"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1594147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1402687" y="2912115"/>
            <a:ext cx="38342700" cy="8028000"/>
          </a:xfrm>
          <a:prstGeom prst="rect">
            <a:avLst/>
          </a:prstGeom>
        </p:spPr>
        <p:txBody>
          <a:bodyPr lIns="393475" tIns="393475" rIns="393475" bIns="393475" anchor="b" anchorCtr="0"/>
          <a:lstStyle>
            <a:lvl1pPr lvl="0" algn="ctr">
              <a:spcBef>
                <a:spcPts val="0"/>
              </a:spcBef>
              <a:buSzPct val="100000"/>
              <a:defRPr sz="22400"/>
            </a:lvl1pPr>
            <a:lvl2pPr lvl="1" algn="ctr">
              <a:spcBef>
                <a:spcPts val="0"/>
              </a:spcBef>
              <a:buSzPct val="100000"/>
              <a:defRPr sz="22400"/>
            </a:lvl2pPr>
            <a:lvl3pPr lvl="2" algn="ctr">
              <a:spcBef>
                <a:spcPts val="0"/>
              </a:spcBef>
              <a:buSzPct val="100000"/>
              <a:defRPr sz="22400"/>
            </a:lvl3pPr>
            <a:lvl4pPr lvl="3" algn="ctr">
              <a:spcBef>
                <a:spcPts val="0"/>
              </a:spcBef>
              <a:buSzPct val="100000"/>
              <a:defRPr sz="22400"/>
            </a:lvl4pPr>
            <a:lvl5pPr lvl="4" algn="ctr">
              <a:spcBef>
                <a:spcPts val="0"/>
              </a:spcBef>
              <a:buSzPct val="100000"/>
              <a:defRPr sz="22400"/>
            </a:lvl5pPr>
            <a:lvl6pPr lvl="5" algn="ctr">
              <a:spcBef>
                <a:spcPts val="0"/>
              </a:spcBef>
              <a:buSzPct val="100000"/>
              <a:defRPr sz="22400"/>
            </a:lvl6pPr>
            <a:lvl7pPr lvl="6" algn="ctr">
              <a:spcBef>
                <a:spcPts val="0"/>
              </a:spcBef>
              <a:buSzPct val="100000"/>
              <a:defRPr sz="22400"/>
            </a:lvl7pPr>
            <a:lvl8pPr lvl="7" algn="ctr">
              <a:spcBef>
                <a:spcPts val="0"/>
              </a:spcBef>
              <a:buSzPct val="100000"/>
              <a:defRPr sz="22400"/>
            </a:lvl8pPr>
            <a:lvl9pPr lvl="8" algn="ctr">
              <a:spcBef>
                <a:spcPts val="0"/>
              </a:spcBef>
              <a:buSzPct val="100000"/>
              <a:defRPr sz="22400"/>
            </a:lvl9pPr>
          </a:lstStyle>
          <a:p>
            <a:endParaRPr/>
          </a:p>
        </p:txBody>
      </p:sp>
      <p:sp>
        <p:nvSpPr>
          <p:cNvPr id="11" name="Shape 11"/>
          <p:cNvSpPr txBox="1">
            <a:spLocks noGrp="1"/>
          </p:cNvSpPr>
          <p:nvPr>
            <p:ph type="subTitle" idx="1"/>
          </p:nvPr>
        </p:nvSpPr>
        <p:spPr>
          <a:xfrm>
            <a:off x="1402650" y="11084577"/>
            <a:ext cx="38342700" cy="3099900"/>
          </a:xfrm>
          <a:prstGeom prst="rect">
            <a:avLst/>
          </a:prstGeom>
        </p:spPr>
        <p:txBody>
          <a:bodyPr lIns="393475" tIns="393475" rIns="393475" bIns="393475" anchor="t" anchorCtr="0"/>
          <a:lstStyle>
            <a:lvl1pPr lvl="0" algn="ctr">
              <a:lnSpc>
                <a:spcPct val="100000"/>
              </a:lnSpc>
              <a:spcBef>
                <a:spcPts val="0"/>
              </a:spcBef>
              <a:spcAft>
                <a:spcPts val="0"/>
              </a:spcAft>
              <a:buSzPct val="100000"/>
              <a:buNone/>
              <a:defRPr sz="12100"/>
            </a:lvl1pPr>
            <a:lvl2pPr lvl="1" algn="ctr">
              <a:lnSpc>
                <a:spcPct val="100000"/>
              </a:lnSpc>
              <a:spcBef>
                <a:spcPts val="0"/>
              </a:spcBef>
              <a:spcAft>
                <a:spcPts val="0"/>
              </a:spcAft>
              <a:buSzPct val="100000"/>
              <a:buNone/>
              <a:defRPr sz="12100"/>
            </a:lvl2pPr>
            <a:lvl3pPr lvl="2" algn="ctr">
              <a:lnSpc>
                <a:spcPct val="100000"/>
              </a:lnSpc>
              <a:spcBef>
                <a:spcPts val="0"/>
              </a:spcBef>
              <a:spcAft>
                <a:spcPts val="0"/>
              </a:spcAft>
              <a:buSzPct val="100000"/>
              <a:buNone/>
              <a:defRPr sz="12100"/>
            </a:lvl3pPr>
            <a:lvl4pPr lvl="3" algn="ctr">
              <a:lnSpc>
                <a:spcPct val="100000"/>
              </a:lnSpc>
              <a:spcBef>
                <a:spcPts val="0"/>
              </a:spcBef>
              <a:spcAft>
                <a:spcPts val="0"/>
              </a:spcAft>
              <a:buSzPct val="100000"/>
              <a:buNone/>
              <a:defRPr sz="12100"/>
            </a:lvl4pPr>
            <a:lvl5pPr lvl="4" algn="ctr">
              <a:lnSpc>
                <a:spcPct val="100000"/>
              </a:lnSpc>
              <a:spcBef>
                <a:spcPts val="0"/>
              </a:spcBef>
              <a:spcAft>
                <a:spcPts val="0"/>
              </a:spcAft>
              <a:buSzPct val="100000"/>
              <a:buNone/>
              <a:defRPr sz="12100"/>
            </a:lvl5pPr>
            <a:lvl6pPr lvl="5" algn="ctr">
              <a:lnSpc>
                <a:spcPct val="100000"/>
              </a:lnSpc>
              <a:spcBef>
                <a:spcPts val="0"/>
              </a:spcBef>
              <a:spcAft>
                <a:spcPts val="0"/>
              </a:spcAft>
              <a:buSzPct val="100000"/>
              <a:buNone/>
              <a:defRPr sz="12100"/>
            </a:lvl6pPr>
            <a:lvl7pPr lvl="6" algn="ctr">
              <a:lnSpc>
                <a:spcPct val="100000"/>
              </a:lnSpc>
              <a:spcBef>
                <a:spcPts val="0"/>
              </a:spcBef>
              <a:spcAft>
                <a:spcPts val="0"/>
              </a:spcAft>
              <a:buSzPct val="100000"/>
              <a:buNone/>
              <a:defRPr sz="12100"/>
            </a:lvl7pPr>
            <a:lvl8pPr lvl="7" algn="ctr">
              <a:lnSpc>
                <a:spcPct val="100000"/>
              </a:lnSpc>
              <a:spcBef>
                <a:spcPts val="0"/>
              </a:spcBef>
              <a:spcAft>
                <a:spcPts val="0"/>
              </a:spcAft>
              <a:buSzPct val="100000"/>
              <a:buNone/>
              <a:defRPr sz="12100"/>
            </a:lvl8pPr>
            <a:lvl9pPr lvl="8" algn="ctr">
              <a:lnSpc>
                <a:spcPct val="100000"/>
              </a:lnSpc>
              <a:spcBef>
                <a:spcPts val="0"/>
              </a:spcBef>
              <a:spcAft>
                <a:spcPts val="0"/>
              </a:spcAft>
              <a:buSzPct val="100000"/>
              <a:buNone/>
              <a:defRPr sz="12100"/>
            </a:lvl9pPr>
          </a:lstStyle>
          <a:p>
            <a:endParaRPr/>
          </a:p>
        </p:txBody>
      </p:sp>
      <p:sp>
        <p:nvSpPr>
          <p:cNvPr id="12" name="Shape 12"/>
          <p:cNvSpPr txBox="1">
            <a:spLocks noGrp="1"/>
          </p:cNvSpPr>
          <p:nvPr>
            <p:ph type="sldNum" idx="12"/>
          </p:nvPr>
        </p:nvSpPr>
        <p:spPr>
          <a:xfrm>
            <a:off x="38126060" y="18238359"/>
            <a:ext cx="2469300" cy="1539300"/>
          </a:xfrm>
          <a:prstGeom prst="rect">
            <a:avLst/>
          </a:prstGeom>
        </p:spPr>
        <p:txBody>
          <a:bodyPr lIns="393475" tIns="393475" rIns="393475" bIns="393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402650" y="4326177"/>
            <a:ext cx="38342700" cy="7679400"/>
          </a:xfrm>
          <a:prstGeom prst="rect">
            <a:avLst/>
          </a:prstGeom>
        </p:spPr>
        <p:txBody>
          <a:bodyPr lIns="393475" tIns="393475" rIns="393475" bIns="393475" anchor="b" anchorCtr="0"/>
          <a:lstStyle>
            <a:lvl1pPr lvl="0" algn="ctr">
              <a:spcBef>
                <a:spcPts val="0"/>
              </a:spcBef>
              <a:buSzPct val="100000"/>
              <a:defRPr sz="51600"/>
            </a:lvl1pPr>
            <a:lvl2pPr lvl="1" algn="ctr">
              <a:spcBef>
                <a:spcPts val="0"/>
              </a:spcBef>
              <a:buSzPct val="100000"/>
              <a:defRPr sz="51600"/>
            </a:lvl2pPr>
            <a:lvl3pPr lvl="2" algn="ctr">
              <a:spcBef>
                <a:spcPts val="0"/>
              </a:spcBef>
              <a:buSzPct val="100000"/>
              <a:defRPr sz="51600"/>
            </a:lvl3pPr>
            <a:lvl4pPr lvl="3" algn="ctr">
              <a:spcBef>
                <a:spcPts val="0"/>
              </a:spcBef>
              <a:buSzPct val="100000"/>
              <a:defRPr sz="51600"/>
            </a:lvl4pPr>
            <a:lvl5pPr lvl="4" algn="ctr">
              <a:spcBef>
                <a:spcPts val="0"/>
              </a:spcBef>
              <a:buSzPct val="100000"/>
              <a:defRPr sz="51600"/>
            </a:lvl5pPr>
            <a:lvl6pPr lvl="5" algn="ctr">
              <a:spcBef>
                <a:spcPts val="0"/>
              </a:spcBef>
              <a:buSzPct val="100000"/>
              <a:defRPr sz="51600"/>
            </a:lvl6pPr>
            <a:lvl7pPr lvl="6" algn="ctr">
              <a:spcBef>
                <a:spcPts val="0"/>
              </a:spcBef>
              <a:buSzPct val="100000"/>
              <a:defRPr sz="51600"/>
            </a:lvl7pPr>
            <a:lvl8pPr lvl="7" algn="ctr">
              <a:spcBef>
                <a:spcPts val="0"/>
              </a:spcBef>
              <a:buSzPct val="100000"/>
              <a:defRPr sz="51600"/>
            </a:lvl8pPr>
            <a:lvl9pPr lvl="8" algn="ctr">
              <a:spcBef>
                <a:spcPts val="0"/>
              </a:spcBef>
              <a:buSzPct val="100000"/>
              <a:defRPr sz="51600"/>
            </a:lvl9pPr>
          </a:lstStyle>
          <a:p>
            <a:endParaRPr/>
          </a:p>
        </p:txBody>
      </p:sp>
      <p:sp>
        <p:nvSpPr>
          <p:cNvPr id="46" name="Shape 46"/>
          <p:cNvSpPr txBox="1">
            <a:spLocks noGrp="1"/>
          </p:cNvSpPr>
          <p:nvPr>
            <p:ph type="body" idx="1"/>
          </p:nvPr>
        </p:nvSpPr>
        <p:spPr>
          <a:xfrm>
            <a:off x="1402650" y="12328702"/>
            <a:ext cx="38342700" cy="5087700"/>
          </a:xfrm>
          <a:prstGeom prst="rect">
            <a:avLst/>
          </a:prstGeom>
        </p:spPr>
        <p:txBody>
          <a:bodyPr lIns="393475" tIns="393475" rIns="393475" bIns="39347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38126060" y="18238359"/>
            <a:ext cx="2469300" cy="1539300"/>
          </a:xfrm>
          <a:prstGeom prst="rect">
            <a:avLst/>
          </a:prstGeom>
        </p:spPr>
        <p:txBody>
          <a:bodyPr lIns="393475" tIns="393475" rIns="393475" bIns="393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38126060" y="18238359"/>
            <a:ext cx="2469300" cy="1539300"/>
          </a:xfrm>
          <a:prstGeom prst="rect">
            <a:avLst/>
          </a:prstGeom>
        </p:spPr>
        <p:txBody>
          <a:bodyPr lIns="393475" tIns="393475" rIns="393475" bIns="393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1402650" y="8412213"/>
            <a:ext cx="38342700" cy="3292500"/>
          </a:xfrm>
          <a:prstGeom prst="rect">
            <a:avLst/>
          </a:prstGeom>
        </p:spPr>
        <p:txBody>
          <a:bodyPr lIns="393475" tIns="393475" rIns="393475" bIns="393475" anchor="ctr" anchorCtr="0"/>
          <a:lstStyle>
            <a:lvl1pPr lvl="0" algn="ctr">
              <a:spcBef>
                <a:spcPts val="0"/>
              </a:spcBef>
              <a:buSzPct val="100000"/>
              <a:defRPr sz="15500"/>
            </a:lvl1pPr>
            <a:lvl2pPr lvl="1" algn="ctr">
              <a:spcBef>
                <a:spcPts val="0"/>
              </a:spcBef>
              <a:buSzPct val="100000"/>
              <a:defRPr sz="15500"/>
            </a:lvl2pPr>
            <a:lvl3pPr lvl="2" algn="ctr">
              <a:spcBef>
                <a:spcPts val="0"/>
              </a:spcBef>
              <a:buSzPct val="100000"/>
              <a:defRPr sz="15500"/>
            </a:lvl3pPr>
            <a:lvl4pPr lvl="3" algn="ctr">
              <a:spcBef>
                <a:spcPts val="0"/>
              </a:spcBef>
              <a:buSzPct val="100000"/>
              <a:defRPr sz="15500"/>
            </a:lvl4pPr>
            <a:lvl5pPr lvl="4" algn="ctr">
              <a:spcBef>
                <a:spcPts val="0"/>
              </a:spcBef>
              <a:buSzPct val="100000"/>
              <a:defRPr sz="15500"/>
            </a:lvl5pPr>
            <a:lvl6pPr lvl="5" algn="ctr">
              <a:spcBef>
                <a:spcPts val="0"/>
              </a:spcBef>
              <a:buSzPct val="100000"/>
              <a:defRPr sz="15500"/>
            </a:lvl6pPr>
            <a:lvl7pPr lvl="6" algn="ctr">
              <a:spcBef>
                <a:spcPts val="0"/>
              </a:spcBef>
              <a:buSzPct val="100000"/>
              <a:defRPr sz="15500"/>
            </a:lvl7pPr>
            <a:lvl8pPr lvl="7" algn="ctr">
              <a:spcBef>
                <a:spcPts val="0"/>
              </a:spcBef>
              <a:buSzPct val="100000"/>
              <a:defRPr sz="15500"/>
            </a:lvl8pPr>
            <a:lvl9pPr lvl="8" algn="ctr">
              <a:spcBef>
                <a:spcPts val="0"/>
              </a:spcBef>
              <a:buSzPct val="100000"/>
              <a:defRPr sz="15500"/>
            </a:lvl9pPr>
          </a:lstStyle>
          <a:p>
            <a:endParaRPr/>
          </a:p>
        </p:txBody>
      </p:sp>
      <p:sp>
        <p:nvSpPr>
          <p:cNvPr id="15" name="Shape 15"/>
          <p:cNvSpPr txBox="1">
            <a:spLocks noGrp="1"/>
          </p:cNvSpPr>
          <p:nvPr>
            <p:ph type="sldNum" idx="12"/>
          </p:nvPr>
        </p:nvSpPr>
        <p:spPr>
          <a:xfrm>
            <a:off x="38126060" y="18238359"/>
            <a:ext cx="2469300" cy="1539300"/>
          </a:xfrm>
          <a:prstGeom prst="rect">
            <a:avLst/>
          </a:prstGeom>
        </p:spPr>
        <p:txBody>
          <a:bodyPr lIns="393475" tIns="393475" rIns="393475" bIns="393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1402650" y="1740542"/>
            <a:ext cx="38342700" cy="2239800"/>
          </a:xfrm>
          <a:prstGeom prst="rect">
            <a:avLst/>
          </a:prstGeom>
        </p:spPr>
        <p:txBody>
          <a:bodyPr lIns="393475" tIns="393475" rIns="393475" bIns="393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1402650" y="4507457"/>
            <a:ext cx="38342700" cy="13362000"/>
          </a:xfrm>
          <a:prstGeom prst="rect">
            <a:avLst/>
          </a:prstGeom>
        </p:spPr>
        <p:txBody>
          <a:bodyPr lIns="393475" tIns="393475" rIns="393475" bIns="393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38126060" y="18238359"/>
            <a:ext cx="2469300" cy="1539300"/>
          </a:xfrm>
          <a:prstGeom prst="rect">
            <a:avLst/>
          </a:prstGeom>
        </p:spPr>
        <p:txBody>
          <a:bodyPr lIns="393475" tIns="393475" rIns="393475" bIns="393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1402650" y="1740542"/>
            <a:ext cx="38342700" cy="2239800"/>
          </a:xfrm>
          <a:prstGeom prst="rect">
            <a:avLst/>
          </a:prstGeom>
        </p:spPr>
        <p:txBody>
          <a:bodyPr lIns="393475" tIns="393475" rIns="393475" bIns="393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1402650" y="4507457"/>
            <a:ext cx="17999400" cy="13362000"/>
          </a:xfrm>
          <a:prstGeom prst="rect">
            <a:avLst/>
          </a:prstGeom>
        </p:spPr>
        <p:txBody>
          <a:bodyPr lIns="393475" tIns="393475" rIns="393475" bIns="393475" anchor="t" anchorCtr="0"/>
          <a:lstStyle>
            <a:lvl1pPr lvl="0">
              <a:spcBef>
                <a:spcPts val="0"/>
              </a:spcBef>
              <a:buSzPct val="100000"/>
              <a:defRPr sz="6000"/>
            </a:lvl1pPr>
            <a:lvl2pPr lvl="1">
              <a:spcBef>
                <a:spcPts val="0"/>
              </a:spcBef>
              <a:buSzPct val="100000"/>
              <a:defRPr sz="5200"/>
            </a:lvl2pPr>
            <a:lvl3pPr lvl="2">
              <a:spcBef>
                <a:spcPts val="0"/>
              </a:spcBef>
              <a:buSzPct val="100000"/>
              <a:defRPr sz="5200"/>
            </a:lvl3pPr>
            <a:lvl4pPr lvl="3">
              <a:spcBef>
                <a:spcPts val="0"/>
              </a:spcBef>
              <a:buSzPct val="100000"/>
              <a:defRPr sz="5200"/>
            </a:lvl4pPr>
            <a:lvl5pPr lvl="4">
              <a:spcBef>
                <a:spcPts val="0"/>
              </a:spcBef>
              <a:buSzPct val="100000"/>
              <a:defRPr sz="5200"/>
            </a:lvl5pPr>
            <a:lvl6pPr lvl="5">
              <a:spcBef>
                <a:spcPts val="0"/>
              </a:spcBef>
              <a:buSzPct val="100000"/>
              <a:defRPr sz="5200"/>
            </a:lvl6pPr>
            <a:lvl7pPr lvl="6">
              <a:spcBef>
                <a:spcPts val="0"/>
              </a:spcBef>
              <a:buSzPct val="100000"/>
              <a:defRPr sz="5200"/>
            </a:lvl7pPr>
            <a:lvl8pPr lvl="7">
              <a:spcBef>
                <a:spcPts val="0"/>
              </a:spcBef>
              <a:buSzPct val="100000"/>
              <a:defRPr sz="5200"/>
            </a:lvl8pPr>
            <a:lvl9pPr lvl="8">
              <a:spcBef>
                <a:spcPts val="0"/>
              </a:spcBef>
              <a:buSzPct val="100000"/>
              <a:defRPr sz="5200"/>
            </a:lvl9pPr>
          </a:lstStyle>
          <a:p>
            <a:endParaRPr/>
          </a:p>
        </p:txBody>
      </p:sp>
      <p:sp>
        <p:nvSpPr>
          <p:cNvPr id="23" name="Shape 23"/>
          <p:cNvSpPr txBox="1">
            <a:spLocks noGrp="1"/>
          </p:cNvSpPr>
          <p:nvPr>
            <p:ph type="body" idx="2"/>
          </p:nvPr>
        </p:nvSpPr>
        <p:spPr>
          <a:xfrm>
            <a:off x="21745800" y="4507457"/>
            <a:ext cx="17999400" cy="13362000"/>
          </a:xfrm>
          <a:prstGeom prst="rect">
            <a:avLst/>
          </a:prstGeom>
        </p:spPr>
        <p:txBody>
          <a:bodyPr lIns="393475" tIns="393475" rIns="393475" bIns="393475" anchor="t" anchorCtr="0"/>
          <a:lstStyle>
            <a:lvl1pPr lvl="0">
              <a:spcBef>
                <a:spcPts val="0"/>
              </a:spcBef>
              <a:buSzPct val="100000"/>
              <a:defRPr sz="6000"/>
            </a:lvl1pPr>
            <a:lvl2pPr lvl="1">
              <a:spcBef>
                <a:spcPts val="0"/>
              </a:spcBef>
              <a:buSzPct val="100000"/>
              <a:defRPr sz="5200"/>
            </a:lvl2pPr>
            <a:lvl3pPr lvl="2">
              <a:spcBef>
                <a:spcPts val="0"/>
              </a:spcBef>
              <a:buSzPct val="100000"/>
              <a:defRPr sz="5200"/>
            </a:lvl3pPr>
            <a:lvl4pPr lvl="3">
              <a:spcBef>
                <a:spcPts val="0"/>
              </a:spcBef>
              <a:buSzPct val="100000"/>
              <a:defRPr sz="5200"/>
            </a:lvl4pPr>
            <a:lvl5pPr lvl="4">
              <a:spcBef>
                <a:spcPts val="0"/>
              </a:spcBef>
              <a:buSzPct val="100000"/>
              <a:defRPr sz="5200"/>
            </a:lvl5pPr>
            <a:lvl6pPr lvl="5">
              <a:spcBef>
                <a:spcPts val="0"/>
              </a:spcBef>
              <a:buSzPct val="100000"/>
              <a:defRPr sz="5200"/>
            </a:lvl6pPr>
            <a:lvl7pPr lvl="6">
              <a:spcBef>
                <a:spcPts val="0"/>
              </a:spcBef>
              <a:buSzPct val="100000"/>
              <a:defRPr sz="5200"/>
            </a:lvl7pPr>
            <a:lvl8pPr lvl="7">
              <a:spcBef>
                <a:spcPts val="0"/>
              </a:spcBef>
              <a:buSzPct val="100000"/>
              <a:defRPr sz="5200"/>
            </a:lvl8pPr>
            <a:lvl9pPr lvl="8">
              <a:spcBef>
                <a:spcPts val="0"/>
              </a:spcBef>
              <a:buSzPct val="100000"/>
              <a:defRPr sz="5200"/>
            </a:lvl9pPr>
          </a:lstStyle>
          <a:p>
            <a:endParaRPr/>
          </a:p>
        </p:txBody>
      </p:sp>
      <p:sp>
        <p:nvSpPr>
          <p:cNvPr id="24" name="Shape 24"/>
          <p:cNvSpPr txBox="1">
            <a:spLocks noGrp="1"/>
          </p:cNvSpPr>
          <p:nvPr>
            <p:ph type="sldNum" idx="12"/>
          </p:nvPr>
        </p:nvSpPr>
        <p:spPr>
          <a:xfrm>
            <a:off x="38126060" y="18238359"/>
            <a:ext cx="2469300" cy="1539300"/>
          </a:xfrm>
          <a:prstGeom prst="rect">
            <a:avLst/>
          </a:prstGeom>
        </p:spPr>
        <p:txBody>
          <a:bodyPr lIns="393475" tIns="393475" rIns="393475" bIns="393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402650" y="1740542"/>
            <a:ext cx="38342700" cy="2239800"/>
          </a:xfrm>
          <a:prstGeom prst="rect">
            <a:avLst/>
          </a:prstGeom>
        </p:spPr>
        <p:txBody>
          <a:bodyPr lIns="393475" tIns="393475" rIns="393475" bIns="393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38126060" y="18238359"/>
            <a:ext cx="2469300" cy="1539300"/>
          </a:xfrm>
          <a:prstGeom prst="rect">
            <a:avLst/>
          </a:prstGeom>
        </p:spPr>
        <p:txBody>
          <a:bodyPr lIns="393475" tIns="393475" rIns="393475" bIns="393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402650" y="2173013"/>
            <a:ext cx="12636000" cy="2955600"/>
          </a:xfrm>
          <a:prstGeom prst="rect">
            <a:avLst/>
          </a:prstGeom>
        </p:spPr>
        <p:txBody>
          <a:bodyPr lIns="393475" tIns="393475" rIns="393475" bIns="393475" anchor="b" anchorCtr="0"/>
          <a:lstStyle>
            <a:lvl1pPr lvl="0">
              <a:spcBef>
                <a:spcPts val="0"/>
              </a:spcBef>
              <a:buSzPct val="100000"/>
              <a:defRPr sz="10300"/>
            </a:lvl1pPr>
            <a:lvl2pPr lvl="1">
              <a:spcBef>
                <a:spcPts val="0"/>
              </a:spcBef>
              <a:buSzPct val="100000"/>
              <a:defRPr sz="10300"/>
            </a:lvl2pPr>
            <a:lvl3pPr lvl="2">
              <a:spcBef>
                <a:spcPts val="0"/>
              </a:spcBef>
              <a:buSzPct val="100000"/>
              <a:defRPr sz="10300"/>
            </a:lvl3pPr>
            <a:lvl4pPr lvl="3">
              <a:spcBef>
                <a:spcPts val="0"/>
              </a:spcBef>
              <a:buSzPct val="100000"/>
              <a:defRPr sz="10300"/>
            </a:lvl4pPr>
            <a:lvl5pPr lvl="4">
              <a:spcBef>
                <a:spcPts val="0"/>
              </a:spcBef>
              <a:buSzPct val="100000"/>
              <a:defRPr sz="10300"/>
            </a:lvl5pPr>
            <a:lvl6pPr lvl="5">
              <a:spcBef>
                <a:spcPts val="0"/>
              </a:spcBef>
              <a:buSzPct val="100000"/>
              <a:defRPr sz="10300"/>
            </a:lvl6pPr>
            <a:lvl7pPr lvl="6">
              <a:spcBef>
                <a:spcPts val="0"/>
              </a:spcBef>
              <a:buSzPct val="100000"/>
              <a:defRPr sz="10300"/>
            </a:lvl7pPr>
            <a:lvl8pPr lvl="7">
              <a:spcBef>
                <a:spcPts val="0"/>
              </a:spcBef>
              <a:buSzPct val="100000"/>
              <a:defRPr sz="10300"/>
            </a:lvl8pPr>
            <a:lvl9pPr lvl="8">
              <a:spcBef>
                <a:spcPts val="0"/>
              </a:spcBef>
              <a:buSzPct val="100000"/>
              <a:defRPr sz="10300"/>
            </a:lvl9pPr>
          </a:lstStyle>
          <a:p>
            <a:endParaRPr/>
          </a:p>
        </p:txBody>
      </p:sp>
      <p:sp>
        <p:nvSpPr>
          <p:cNvPr id="30" name="Shape 30"/>
          <p:cNvSpPr txBox="1">
            <a:spLocks noGrp="1"/>
          </p:cNvSpPr>
          <p:nvPr>
            <p:ph type="body" idx="1"/>
          </p:nvPr>
        </p:nvSpPr>
        <p:spPr>
          <a:xfrm>
            <a:off x="1402650" y="5434879"/>
            <a:ext cx="12636000" cy="12434999"/>
          </a:xfrm>
          <a:prstGeom prst="rect">
            <a:avLst/>
          </a:prstGeom>
        </p:spPr>
        <p:txBody>
          <a:bodyPr lIns="393475" tIns="393475" rIns="393475" bIns="393475" anchor="t" anchorCtr="0"/>
          <a:lstStyle>
            <a:lvl1pPr lvl="0">
              <a:spcBef>
                <a:spcPts val="0"/>
              </a:spcBef>
              <a:buSzPct val="100000"/>
              <a:defRPr sz="5200"/>
            </a:lvl1pPr>
            <a:lvl2pPr lvl="1">
              <a:spcBef>
                <a:spcPts val="0"/>
              </a:spcBef>
              <a:buSzPct val="100000"/>
              <a:defRPr sz="5200"/>
            </a:lvl2pPr>
            <a:lvl3pPr lvl="2">
              <a:spcBef>
                <a:spcPts val="0"/>
              </a:spcBef>
              <a:buSzPct val="100000"/>
              <a:defRPr sz="5200"/>
            </a:lvl3pPr>
            <a:lvl4pPr lvl="3">
              <a:spcBef>
                <a:spcPts val="0"/>
              </a:spcBef>
              <a:buSzPct val="100000"/>
              <a:defRPr sz="5200"/>
            </a:lvl4pPr>
            <a:lvl5pPr lvl="4">
              <a:spcBef>
                <a:spcPts val="0"/>
              </a:spcBef>
              <a:buSzPct val="100000"/>
              <a:defRPr sz="5200"/>
            </a:lvl5pPr>
            <a:lvl6pPr lvl="5">
              <a:spcBef>
                <a:spcPts val="0"/>
              </a:spcBef>
              <a:buSzPct val="100000"/>
              <a:defRPr sz="5200"/>
            </a:lvl6pPr>
            <a:lvl7pPr lvl="6">
              <a:spcBef>
                <a:spcPts val="0"/>
              </a:spcBef>
              <a:buSzPct val="100000"/>
              <a:defRPr sz="5200"/>
            </a:lvl7pPr>
            <a:lvl8pPr lvl="7">
              <a:spcBef>
                <a:spcPts val="0"/>
              </a:spcBef>
              <a:buSzPct val="100000"/>
              <a:defRPr sz="5200"/>
            </a:lvl8pPr>
            <a:lvl9pPr lvl="8">
              <a:spcBef>
                <a:spcPts val="0"/>
              </a:spcBef>
              <a:buSzPct val="100000"/>
              <a:defRPr sz="5200"/>
            </a:lvl9pPr>
          </a:lstStyle>
          <a:p>
            <a:endParaRPr/>
          </a:p>
        </p:txBody>
      </p:sp>
      <p:sp>
        <p:nvSpPr>
          <p:cNvPr id="31" name="Shape 31"/>
          <p:cNvSpPr txBox="1">
            <a:spLocks noGrp="1"/>
          </p:cNvSpPr>
          <p:nvPr>
            <p:ph type="sldNum" idx="12"/>
          </p:nvPr>
        </p:nvSpPr>
        <p:spPr>
          <a:xfrm>
            <a:off x="38126060" y="18238359"/>
            <a:ext cx="2469300" cy="1539300"/>
          </a:xfrm>
          <a:prstGeom prst="rect">
            <a:avLst/>
          </a:prstGeom>
        </p:spPr>
        <p:txBody>
          <a:bodyPr lIns="393475" tIns="393475" rIns="393475" bIns="393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2206125" y="1760586"/>
            <a:ext cx="28655100" cy="15999600"/>
          </a:xfrm>
          <a:prstGeom prst="rect">
            <a:avLst/>
          </a:prstGeom>
        </p:spPr>
        <p:txBody>
          <a:bodyPr lIns="393475" tIns="393475" rIns="393475" bIns="393475" anchor="ctr" anchorCtr="0"/>
          <a:lstStyle>
            <a:lvl1pPr lvl="0">
              <a:spcBef>
                <a:spcPts val="0"/>
              </a:spcBef>
              <a:buSzPct val="100000"/>
              <a:defRPr sz="20700"/>
            </a:lvl1pPr>
            <a:lvl2pPr lvl="1">
              <a:spcBef>
                <a:spcPts val="0"/>
              </a:spcBef>
              <a:buSzPct val="100000"/>
              <a:defRPr sz="20700"/>
            </a:lvl2pPr>
            <a:lvl3pPr lvl="2">
              <a:spcBef>
                <a:spcPts val="0"/>
              </a:spcBef>
              <a:buSzPct val="100000"/>
              <a:defRPr sz="20700"/>
            </a:lvl3pPr>
            <a:lvl4pPr lvl="3">
              <a:spcBef>
                <a:spcPts val="0"/>
              </a:spcBef>
              <a:buSzPct val="100000"/>
              <a:defRPr sz="20700"/>
            </a:lvl4pPr>
            <a:lvl5pPr lvl="4">
              <a:spcBef>
                <a:spcPts val="0"/>
              </a:spcBef>
              <a:buSzPct val="100000"/>
              <a:defRPr sz="20700"/>
            </a:lvl5pPr>
            <a:lvl6pPr lvl="5">
              <a:spcBef>
                <a:spcPts val="0"/>
              </a:spcBef>
              <a:buSzPct val="100000"/>
              <a:defRPr sz="20700"/>
            </a:lvl6pPr>
            <a:lvl7pPr lvl="6">
              <a:spcBef>
                <a:spcPts val="0"/>
              </a:spcBef>
              <a:buSzPct val="100000"/>
              <a:defRPr sz="20700"/>
            </a:lvl7pPr>
            <a:lvl8pPr lvl="7">
              <a:spcBef>
                <a:spcPts val="0"/>
              </a:spcBef>
              <a:buSzPct val="100000"/>
              <a:defRPr sz="20700"/>
            </a:lvl8pPr>
            <a:lvl9pPr lvl="8">
              <a:spcBef>
                <a:spcPts val="0"/>
              </a:spcBef>
              <a:buSzPct val="100000"/>
              <a:defRPr sz="20700"/>
            </a:lvl9pPr>
          </a:lstStyle>
          <a:p>
            <a:endParaRPr/>
          </a:p>
        </p:txBody>
      </p:sp>
      <p:sp>
        <p:nvSpPr>
          <p:cNvPr id="34" name="Shape 34"/>
          <p:cNvSpPr txBox="1">
            <a:spLocks noGrp="1"/>
          </p:cNvSpPr>
          <p:nvPr>
            <p:ph type="sldNum" idx="12"/>
          </p:nvPr>
        </p:nvSpPr>
        <p:spPr>
          <a:xfrm>
            <a:off x="38126060" y="18238359"/>
            <a:ext cx="2469300" cy="1539300"/>
          </a:xfrm>
          <a:prstGeom prst="rect">
            <a:avLst/>
          </a:prstGeom>
        </p:spPr>
        <p:txBody>
          <a:bodyPr lIns="393475" tIns="393475" rIns="393475" bIns="393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20574000" y="-488"/>
            <a:ext cx="20574000" cy="20116800"/>
          </a:xfrm>
          <a:prstGeom prst="rect">
            <a:avLst/>
          </a:prstGeom>
          <a:solidFill>
            <a:schemeClr val="lt2"/>
          </a:solidFill>
          <a:ln>
            <a:noFill/>
          </a:ln>
        </p:spPr>
        <p:txBody>
          <a:bodyPr lIns="393475" tIns="393475" rIns="393475" bIns="393475" anchor="ctr" anchorCtr="0">
            <a:noAutofit/>
          </a:bodyPr>
          <a:lstStyle/>
          <a:p>
            <a:pPr lvl="0">
              <a:spcBef>
                <a:spcPts val="0"/>
              </a:spcBef>
              <a:buNone/>
            </a:pPr>
            <a:endParaRPr/>
          </a:p>
        </p:txBody>
      </p:sp>
      <p:sp>
        <p:nvSpPr>
          <p:cNvPr id="37" name="Shape 37"/>
          <p:cNvSpPr txBox="1">
            <a:spLocks noGrp="1"/>
          </p:cNvSpPr>
          <p:nvPr>
            <p:ph type="title"/>
          </p:nvPr>
        </p:nvSpPr>
        <p:spPr>
          <a:xfrm>
            <a:off x="1194750" y="4823084"/>
            <a:ext cx="18203400" cy="5797500"/>
          </a:xfrm>
          <a:prstGeom prst="rect">
            <a:avLst/>
          </a:prstGeom>
        </p:spPr>
        <p:txBody>
          <a:bodyPr lIns="393475" tIns="393475" rIns="393475" bIns="393475" anchor="b" anchorCtr="0"/>
          <a:lstStyle>
            <a:lvl1pPr lvl="0" algn="ctr">
              <a:spcBef>
                <a:spcPts val="0"/>
              </a:spcBef>
              <a:buSzPct val="100000"/>
              <a:defRPr sz="18100"/>
            </a:lvl1pPr>
            <a:lvl2pPr lvl="1" algn="ctr">
              <a:spcBef>
                <a:spcPts val="0"/>
              </a:spcBef>
              <a:buSzPct val="100000"/>
              <a:defRPr sz="18100"/>
            </a:lvl2pPr>
            <a:lvl3pPr lvl="2" algn="ctr">
              <a:spcBef>
                <a:spcPts val="0"/>
              </a:spcBef>
              <a:buSzPct val="100000"/>
              <a:defRPr sz="18100"/>
            </a:lvl3pPr>
            <a:lvl4pPr lvl="3" algn="ctr">
              <a:spcBef>
                <a:spcPts val="0"/>
              </a:spcBef>
              <a:buSzPct val="100000"/>
              <a:defRPr sz="18100"/>
            </a:lvl4pPr>
            <a:lvl5pPr lvl="4" algn="ctr">
              <a:spcBef>
                <a:spcPts val="0"/>
              </a:spcBef>
              <a:buSzPct val="100000"/>
              <a:defRPr sz="18100"/>
            </a:lvl5pPr>
            <a:lvl6pPr lvl="5" algn="ctr">
              <a:spcBef>
                <a:spcPts val="0"/>
              </a:spcBef>
              <a:buSzPct val="100000"/>
              <a:defRPr sz="18100"/>
            </a:lvl6pPr>
            <a:lvl7pPr lvl="6" algn="ctr">
              <a:spcBef>
                <a:spcPts val="0"/>
              </a:spcBef>
              <a:buSzPct val="100000"/>
              <a:defRPr sz="18100"/>
            </a:lvl7pPr>
            <a:lvl8pPr lvl="7" algn="ctr">
              <a:spcBef>
                <a:spcPts val="0"/>
              </a:spcBef>
              <a:buSzPct val="100000"/>
              <a:defRPr sz="18100"/>
            </a:lvl8pPr>
            <a:lvl9pPr lvl="8" algn="ctr">
              <a:spcBef>
                <a:spcPts val="0"/>
              </a:spcBef>
              <a:buSzPct val="100000"/>
              <a:defRPr sz="18100"/>
            </a:lvl9pPr>
          </a:lstStyle>
          <a:p>
            <a:endParaRPr/>
          </a:p>
        </p:txBody>
      </p:sp>
      <p:sp>
        <p:nvSpPr>
          <p:cNvPr id="38" name="Shape 38"/>
          <p:cNvSpPr txBox="1">
            <a:spLocks noGrp="1"/>
          </p:cNvSpPr>
          <p:nvPr>
            <p:ph type="subTitle" idx="1"/>
          </p:nvPr>
        </p:nvSpPr>
        <p:spPr>
          <a:xfrm>
            <a:off x="1194750" y="10963137"/>
            <a:ext cx="18203400" cy="4830600"/>
          </a:xfrm>
          <a:prstGeom prst="rect">
            <a:avLst/>
          </a:prstGeom>
        </p:spPr>
        <p:txBody>
          <a:bodyPr lIns="393475" tIns="393475" rIns="393475" bIns="393475" anchor="t" anchorCtr="0"/>
          <a:lstStyle>
            <a:lvl1pPr lvl="0" algn="ctr">
              <a:lnSpc>
                <a:spcPct val="100000"/>
              </a:lnSpc>
              <a:spcBef>
                <a:spcPts val="0"/>
              </a:spcBef>
              <a:spcAft>
                <a:spcPts val="0"/>
              </a:spcAft>
              <a:buSzPct val="100000"/>
              <a:buNone/>
              <a:defRPr sz="9000"/>
            </a:lvl1pPr>
            <a:lvl2pPr lvl="1" algn="ctr">
              <a:lnSpc>
                <a:spcPct val="100000"/>
              </a:lnSpc>
              <a:spcBef>
                <a:spcPts val="0"/>
              </a:spcBef>
              <a:spcAft>
                <a:spcPts val="0"/>
              </a:spcAft>
              <a:buSzPct val="100000"/>
              <a:buNone/>
              <a:defRPr sz="9000"/>
            </a:lvl2pPr>
            <a:lvl3pPr lvl="2" algn="ctr">
              <a:lnSpc>
                <a:spcPct val="100000"/>
              </a:lnSpc>
              <a:spcBef>
                <a:spcPts val="0"/>
              </a:spcBef>
              <a:spcAft>
                <a:spcPts val="0"/>
              </a:spcAft>
              <a:buSzPct val="100000"/>
              <a:buNone/>
              <a:defRPr sz="9000"/>
            </a:lvl3pPr>
            <a:lvl4pPr lvl="3" algn="ctr">
              <a:lnSpc>
                <a:spcPct val="100000"/>
              </a:lnSpc>
              <a:spcBef>
                <a:spcPts val="0"/>
              </a:spcBef>
              <a:spcAft>
                <a:spcPts val="0"/>
              </a:spcAft>
              <a:buSzPct val="100000"/>
              <a:buNone/>
              <a:defRPr sz="9000"/>
            </a:lvl4pPr>
            <a:lvl5pPr lvl="4" algn="ctr">
              <a:lnSpc>
                <a:spcPct val="100000"/>
              </a:lnSpc>
              <a:spcBef>
                <a:spcPts val="0"/>
              </a:spcBef>
              <a:spcAft>
                <a:spcPts val="0"/>
              </a:spcAft>
              <a:buSzPct val="100000"/>
              <a:buNone/>
              <a:defRPr sz="9000"/>
            </a:lvl5pPr>
            <a:lvl6pPr lvl="5" algn="ctr">
              <a:lnSpc>
                <a:spcPct val="100000"/>
              </a:lnSpc>
              <a:spcBef>
                <a:spcPts val="0"/>
              </a:spcBef>
              <a:spcAft>
                <a:spcPts val="0"/>
              </a:spcAft>
              <a:buSzPct val="100000"/>
              <a:buNone/>
              <a:defRPr sz="9000"/>
            </a:lvl6pPr>
            <a:lvl7pPr lvl="6" algn="ctr">
              <a:lnSpc>
                <a:spcPct val="100000"/>
              </a:lnSpc>
              <a:spcBef>
                <a:spcPts val="0"/>
              </a:spcBef>
              <a:spcAft>
                <a:spcPts val="0"/>
              </a:spcAft>
              <a:buSzPct val="100000"/>
              <a:buNone/>
              <a:defRPr sz="9000"/>
            </a:lvl7pPr>
            <a:lvl8pPr lvl="7" algn="ctr">
              <a:lnSpc>
                <a:spcPct val="100000"/>
              </a:lnSpc>
              <a:spcBef>
                <a:spcPts val="0"/>
              </a:spcBef>
              <a:spcAft>
                <a:spcPts val="0"/>
              </a:spcAft>
              <a:buSzPct val="100000"/>
              <a:buNone/>
              <a:defRPr sz="9000"/>
            </a:lvl8pPr>
            <a:lvl9pPr lvl="8" algn="ctr">
              <a:lnSpc>
                <a:spcPct val="100000"/>
              </a:lnSpc>
              <a:spcBef>
                <a:spcPts val="0"/>
              </a:spcBef>
              <a:spcAft>
                <a:spcPts val="0"/>
              </a:spcAft>
              <a:buSzPct val="100000"/>
              <a:buNone/>
              <a:defRPr sz="9000"/>
            </a:lvl9pPr>
          </a:lstStyle>
          <a:p>
            <a:endParaRPr/>
          </a:p>
        </p:txBody>
      </p:sp>
      <p:sp>
        <p:nvSpPr>
          <p:cNvPr id="39" name="Shape 39"/>
          <p:cNvSpPr txBox="1">
            <a:spLocks noGrp="1"/>
          </p:cNvSpPr>
          <p:nvPr>
            <p:ph type="body" idx="2"/>
          </p:nvPr>
        </p:nvSpPr>
        <p:spPr>
          <a:xfrm>
            <a:off x="22227750" y="2831937"/>
            <a:ext cx="17266500" cy="14451900"/>
          </a:xfrm>
          <a:prstGeom prst="rect">
            <a:avLst/>
          </a:prstGeom>
        </p:spPr>
        <p:txBody>
          <a:bodyPr lIns="393475" tIns="393475" rIns="393475" bIns="39347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38126060" y="18238359"/>
            <a:ext cx="2469300" cy="1539300"/>
          </a:xfrm>
          <a:prstGeom prst="rect">
            <a:avLst/>
          </a:prstGeom>
        </p:spPr>
        <p:txBody>
          <a:bodyPr lIns="393475" tIns="393475" rIns="393475" bIns="393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1402650" y="16546248"/>
            <a:ext cx="26994600" cy="2366700"/>
          </a:xfrm>
          <a:prstGeom prst="rect">
            <a:avLst/>
          </a:prstGeom>
        </p:spPr>
        <p:txBody>
          <a:bodyPr lIns="393475" tIns="393475" rIns="393475" bIns="39347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38126060" y="18238359"/>
            <a:ext cx="2469300" cy="1539300"/>
          </a:xfrm>
          <a:prstGeom prst="rect">
            <a:avLst/>
          </a:prstGeom>
        </p:spPr>
        <p:txBody>
          <a:bodyPr lIns="393475" tIns="393475" rIns="393475" bIns="393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402650" y="1740542"/>
            <a:ext cx="38342700" cy="2239800"/>
          </a:xfrm>
          <a:prstGeom prst="rect">
            <a:avLst/>
          </a:prstGeom>
          <a:noFill/>
          <a:ln>
            <a:noFill/>
          </a:ln>
        </p:spPr>
        <p:txBody>
          <a:bodyPr lIns="393475" tIns="393475" rIns="393475" bIns="393475" anchor="t" anchorCtr="0"/>
          <a:lstStyle>
            <a:lvl1pPr lvl="0">
              <a:spcBef>
                <a:spcPts val="0"/>
              </a:spcBef>
              <a:buClr>
                <a:schemeClr val="dk1"/>
              </a:buClr>
              <a:buSzPct val="100000"/>
              <a:buNone/>
              <a:defRPr sz="12100">
                <a:solidFill>
                  <a:schemeClr val="dk1"/>
                </a:solidFill>
              </a:defRPr>
            </a:lvl1pPr>
            <a:lvl2pPr lvl="1">
              <a:spcBef>
                <a:spcPts val="0"/>
              </a:spcBef>
              <a:buClr>
                <a:schemeClr val="dk1"/>
              </a:buClr>
              <a:buSzPct val="100000"/>
              <a:buNone/>
              <a:defRPr sz="12100">
                <a:solidFill>
                  <a:schemeClr val="dk1"/>
                </a:solidFill>
              </a:defRPr>
            </a:lvl2pPr>
            <a:lvl3pPr lvl="2">
              <a:spcBef>
                <a:spcPts val="0"/>
              </a:spcBef>
              <a:buClr>
                <a:schemeClr val="dk1"/>
              </a:buClr>
              <a:buSzPct val="100000"/>
              <a:buNone/>
              <a:defRPr sz="12100">
                <a:solidFill>
                  <a:schemeClr val="dk1"/>
                </a:solidFill>
              </a:defRPr>
            </a:lvl3pPr>
            <a:lvl4pPr lvl="3">
              <a:spcBef>
                <a:spcPts val="0"/>
              </a:spcBef>
              <a:buClr>
                <a:schemeClr val="dk1"/>
              </a:buClr>
              <a:buSzPct val="100000"/>
              <a:buNone/>
              <a:defRPr sz="12100">
                <a:solidFill>
                  <a:schemeClr val="dk1"/>
                </a:solidFill>
              </a:defRPr>
            </a:lvl4pPr>
            <a:lvl5pPr lvl="4">
              <a:spcBef>
                <a:spcPts val="0"/>
              </a:spcBef>
              <a:buClr>
                <a:schemeClr val="dk1"/>
              </a:buClr>
              <a:buSzPct val="100000"/>
              <a:buNone/>
              <a:defRPr sz="12100">
                <a:solidFill>
                  <a:schemeClr val="dk1"/>
                </a:solidFill>
              </a:defRPr>
            </a:lvl5pPr>
            <a:lvl6pPr lvl="5">
              <a:spcBef>
                <a:spcPts val="0"/>
              </a:spcBef>
              <a:buClr>
                <a:schemeClr val="dk1"/>
              </a:buClr>
              <a:buSzPct val="100000"/>
              <a:buNone/>
              <a:defRPr sz="12100">
                <a:solidFill>
                  <a:schemeClr val="dk1"/>
                </a:solidFill>
              </a:defRPr>
            </a:lvl6pPr>
            <a:lvl7pPr lvl="6">
              <a:spcBef>
                <a:spcPts val="0"/>
              </a:spcBef>
              <a:buClr>
                <a:schemeClr val="dk1"/>
              </a:buClr>
              <a:buSzPct val="100000"/>
              <a:buNone/>
              <a:defRPr sz="12100">
                <a:solidFill>
                  <a:schemeClr val="dk1"/>
                </a:solidFill>
              </a:defRPr>
            </a:lvl7pPr>
            <a:lvl8pPr lvl="7">
              <a:spcBef>
                <a:spcPts val="0"/>
              </a:spcBef>
              <a:buClr>
                <a:schemeClr val="dk1"/>
              </a:buClr>
              <a:buSzPct val="100000"/>
              <a:buNone/>
              <a:defRPr sz="12100">
                <a:solidFill>
                  <a:schemeClr val="dk1"/>
                </a:solidFill>
              </a:defRPr>
            </a:lvl8pPr>
            <a:lvl9pPr lvl="8">
              <a:spcBef>
                <a:spcPts val="0"/>
              </a:spcBef>
              <a:buClr>
                <a:schemeClr val="dk1"/>
              </a:buClr>
              <a:buSzPct val="100000"/>
              <a:buNone/>
              <a:defRPr sz="12100">
                <a:solidFill>
                  <a:schemeClr val="dk1"/>
                </a:solidFill>
              </a:defRPr>
            </a:lvl9pPr>
          </a:lstStyle>
          <a:p>
            <a:endParaRPr/>
          </a:p>
        </p:txBody>
      </p:sp>
      <p:sp>
        <p:nvSpPr>
          <p:cNvPr id="7" name="Shape 7"/>
          <p:cNvSpPr txBox="1">
            <a:spLocks noGrp="1"/>
          </p:cNvSpPr>
          <p:nvPr>
            <p:ph type="body" idx="1"/>
          </p:nvPr>
        </p:nvSpPr>
        <p:spPr>
          <a:xfrm>
            <a:off x="1402650" y="4507457"/>
            <a:ext cx="38342700" cy="13362000"/>
          </a:xfrm>
          <a:prstGeom prst="rect">
            <a:avLst/>
          </a:prstGeom>
          <a:noFill/>
          <a:ln>
            <a:noFill/>
          </a:ln>
        </p:spPr>
        <p:txBody>
          <a:bodyPr lIns="393475" tIns="393475" rIns="393475" bIns="393475" anchor="t" anchorCtr="0"/>
          <a:lstStyle>
            <a:lvl1pPr lvl="0">
              <a:lnSpc>
                <a:spcPct val="115000"/>
              </a:lnSpc>
              <a:spcBef>
                <a:spcPts val="0"/>
              </a:spcBef>
              <a:spcAft>
                <a:spcPts val="6900"/>
              </a:spcAft>
              <a:buClr>
                <a:schemeClr val="dk2"/>
              </a:buClr>
              <a:buSzPct val="100000"/>
              <a:defRPr sz="7700">
                <a:solidFill>
                  <a:schemeClr val="dk2"/>
                </a:solidFill>
              </a:defRPr>
            </a:lvl1pPr>
            <a:lvl2pPr lvl="1">
              <a:lnSpc>
                <a:spcPct val="115000"/>
              </a:lnSpc>
              <a:spcBef>
                <a:spcPts val="0"/>
              </a:spcBef>
              <a:spcAft>
                <a:spcPts val="6900"/>
              </a:spcAft>
              <a:buClr>
                <a:schemeClr val="dk2"/>
              </a:buClr>
              <a:buSzPct val="100000"/>
              <a:defRPr sz="6000">
                <a:solidFill>
                  <a:schemeClr val="dk2"/>
                </a:solidFill>
              </a:defRPr>
            </a:lvl2pPr>
            <a:lvl3pPr lvl="2">
              <a:lnSpc>
                <a:spcPct val="115000"/>
              </a:lnSpc>
              <a:spcBef>
                <a:spcPts val="0"/>
              </a:spcBef>
              <a:spcAft>
                <a:spcPts val="6900"/>
              </a:spcAft>
              <a:buClr>
                <a:schemeClr val="dk2"/>
              </a:buClr>
              <a:buSzPct val="100000"/>
              <a:defRPr sz="6000">
                <a:solidFill>
                  <a:schemeClr val="dk2"/>
                </a:solidFill>
              </a:defRPr>
            </a:lvl3pPr>
            <a:lvl4pPr lvl="3">
              <a:lnSpc>
                <a:spcPct val="115000"/>
              </a:lnSpc>
              <a:spcBef>
                <a:spcPts val="0"/>
              </a:spcBef>
              <a:spcAft>
                <a:spcPts val="6900"/>
              </a:spcAft>
              <a:buClr>
                <a:schemeClr val="dk2"/>
              </a:buClr>
              <a:buSzPct val="100000"/>
              <a:defRPr sz="6000">
                <a:solidFill>
                  <a:schemeClr val="dk2"/>
                </a:solidFill>
              </a:defRPr>
            </a:lvl4pPr>
            <a:lvl5pPr lvl="4">
              <a:lnSpc>
                <a:spcPct val="115000"/>
              </a:lnSpc>
              <a:spcBef>
                <a:spcPts val="0"/>
              </a:spcBef>
              <a:spcAft>
                <a:spcPts val="6900"/>
              </a:spcAft>
              <a:buClr>
                <a:schemeClr val="dk2"/>
              </a:buClr>
              <a:buSzPct val="100000"/>
              <a:defRPr sz="6000">
                <a:solidFill>
                  <a:schemeClr val="dk2"/>
                </a:solidFill>
              </a:defRPr>
            </a:lvl5pPr>
            <a:lvl6pPr lvl="5">
              <a:lnSpc>
                <a:spcPct val="115000"/>
              </a:lnSpc>
              <a:spcBef>
                <a:spcPts val="0"/>
              </a:spcBef>
              <a:spcAft>
                <a:spcPts val="6900"/>
              </a:spcAft>
              <a:buClr>
                <a:schemeClr val="dk2"/>
              </a:buClr>
              <a:buSzPct val="100000"/>
              <a:defRPr sz="6000">
                <a:solidFill>
                  <a:schemeClr val="dk2"/>
                </a:solidFill>
              </a:defRPr>
            </a:lvl6pPr>
            <a:lvl7pPr lvl="6">
              <a:lnSpc>
                <a:spcPct val="115000"/>
              </a:lnSpc>
              <a:spcBef>
                <a:spcPts val="0"/>
              </a:spcBef>
              <a:spcAft>
                <a:spcPts val="6900"/>
              </a:spcAft>
              <a:buClr>
                <a:schemeClr val="dk2"/>
              </a:buClr>
              <a:buSzPct val="100000"/>
              <a:defRPr sz="6000">
                <a:solidFill>
                  <a:schemeClr val="dk2"/>
                </a:solidFill>
              </a:defRPr>
            </a:lvl7pPr>
            <a:lvl8pPr lvl="7">
              <a:lnSpc>
                <a:spcPct val="115000"/>
              </a:lnSpc>
              <a:spcBef>
                <a:spcPts val="0"/>
              </a:spcBef>
              <a:spcAft>
                <a:spcPts val="6900"/>
              </a:spcAft>
              <a:buClr>
                <a:schemeClr val="dk2"/>
              </a:buClr>
              <a:buSzPct val="100000"/>
              <a:defRPr sz="6000">
                <a:solidFill>
                  <a:schemeClr val="dk2"/>
                </a:solidFill>
              </a:defRPr>
            </a:lvl8pPr>
            <a:lvl9pPr lvl="8">
              <a:lnSpc>
                <a:spcPct val="115000"/>
              </a:lnSpc>
              <a:spcBef>
                <a:spcPts val="0"/>
              </a:spcBef>
              <a:spcAft>
                <a:spcPts val="6900"/>
              </a:spcAft>
              <a:buClr>
                <a:schemeClr val="dk2"/>
              </a:buClr>
              <a:buSzPct val="100000"/>
              <a:defRPr sz="6000">
                <a:solidFill>
                  <a:schemeClr val="dk2"/>
                </a:solidFill>
              </a:defRPr>
            </a:lvl9pPr>
          </a:lstStyle>
          <a:p>
            <a:endParaRPr/>
          </a:p>
        </p:txBody>
      </p:sp>
      <p:sp>
        <p:nvSpPr>
          <p:cNvPr id="8" name="Shape 8"/>
          <p:cNvSpPr txBox="1">
            <a:spLocks noGrp="1"/>
          </p:cNvSpPr>
          <p:nvPr>
            <p:ph type="sldNum" idx="12"/>
          </p:nvPr>
        </p:nvSpPr>
        <p:spPr>
          <a:xfrm>
            <a:off x="38126060" y="18238359"/>
            <a:ext cx="2469300" cy="1539300"/>
          </a:xfrm>
          <a:prstGeom prst="rect">
            <a:avLst/>
          </a:prstGeom>
          <a:noFill/>
          <a:ln>
            <a:noFill/>
          </a:ln>
        </p:spPr>
        <p:txBody>
          <a:bodyPr lIns="393475" tIns="393475" rIns="393475" bIns="393475" anchor="ctr" anchorCtr="0">
            <a:noAutofit/>
          </a:bodyPr>
          <a:lstStyle/>
          <a:p>
            <a:pPr lvl="0" algn="r">
              <a:spcBef>
                <a:spcPts val="0"/>
              </a:spcBef>
              <a:buNone/>
            </a:pPr>
            <a:fld id="{00000000-1234-1234-1234-123412341234}" type="slidenum">
              <a:rPr lang="en" sz="4300">
                <a:solidFill>
                  <a:schemeClr val="dk2"/>
                </a:solidFill>
              </a:rPr>
              <a:t>‹#›</a:t>
            </a:fld>
            <a:endParaRPr lang="en" sz="43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hyperlink" Target="mailto:research@carragroup.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8" name="Shape 58"/>
          <p:cNvSpPr txBox="1"/>
          <p:nvPr/>
        </p:nvSpPr>
        <p:spPr>
          <a:xfrm>
            <a:off x="328141" y="18111019"/>
            <a:ext cx="25784176" cy="1606480"/>
          </a:xfrm>
          <a:prstGeom prst="rect">
            <a:avLst/>
          </a:prstGeom>
          <a:gradFill>
            <a:gsLst>
              <a:gs pos="0">
                <a:srgbClr val="A3C4FF"/>
              </a:gs>
              <a:gs pos="35000">
                <a:srgbClr val="BFD5FF"/>
              </a:gs>
              <a:gs pos="100000">
                <a:srgbClr val="E5EEFF"/>
              </a:gs>
            </a:gsLst>
            <a:lin ang="16200038" scaled="0"/>
          </a:gradFill>
          <a:ln w="9525" cap="flat" cmpd="sng">
            <a:solidFill>
              <a:srgbClr val="4A7EBB"/>
            </a:solidFill>
            <a:prstDash val="solid"/>
            <a:miter/>
            <a:headEnd type="none" w="med" len="med"/>
            <a:tailEnd type="none" w="med" len="med"/>
          </a:ln>
        </p:spPr>
        <p:txBody>
          <a:bodyPr lIns="182875" tIns="182875" rIns="182875" bIns="182875" anchor="t" anchorCtr="0">
            <a:noAutofit/>
          </a:bodyPr>
          <a:lstStyle/>
          <a:p>
            <a:pPr>
              <a:lnSpc>
                <a:spcPct val="107000"/>
              </a:lnSpc>
            </a:pPr>
            <a:r>
              <a:rPr lang="en-US" sz="1800" dirty="0">
                <a:effectLst/>
                <a:latin typeface="Calibri"/>
                <a:ea typeface="Calibri"/>
                <a:cs typeface="Times New Roman"/>
              </a:rPr>
              <a:t>This work could not have been accomplished without the aid of the following organizations: The NIH’s National Institute of Arthritis and Musculoskeletal and Skin Diseases (NIAMS) &amp; the Arthritis Foundation.</a:t>
            </a:r>
            <a:r>
              <a:rPr lang="en-US" sz="1800" dirty="0">
                <a:latin typeface="Calibri"/>
                <a:ea typeface="Calibri"/>
                <a:cs typeface="Times New Roman"/>
              </a:rPr>
              <a:t> </a:t>
            </a:r>
            <a:r>
              <a:rPr lang="en-US" sz="1800" dirty="0">
                <a:effectLst/>
                <a:latin typeface="Calibri"/>
                <a:ea typeface="Calibri"/>
                <a:cs typeface="Times New Roman"/>
              </a:rPr>
              <a:t> We would also like to thank all participants and hospital sites </a:t>
            </a:r>
            <a:r>
              <a:rPr lang="en-US" sz="1800">
                <a:effectLst/>
                <a:latin typeface="Calibri"/>
                <a:ea typeface="Calibri"/>
                <a:cs typeface="Times New Roman"/>
              </a:rPr>
              <a:t>that recruited patients for the CARRA Registry. The authors thank the following CARRA Registry site principal investigators:</a:t>
            </a:r>
            <a:r>
              <a:rPr lang="en-US" sz="1800">
                <a:latin typeface="Calibri"/>
                <a:ea typeface="Calibri"/>
                <a:cs typeface="Times New Roman"/>
              </a:rPr>
              <a:t> </a:t>
            </a:r>
            <a:r>
              <a:rPr lang="en-US" sz="1800">
                <a:effectLst/>
                <a:latin typeface="Calibri"/>
                <a:ea typeface="Calibri"/>
                <a:cs typeface="Times New Roman"/>
              </a:rPr>
              <a:t> </a:t>
            </a:r>
            <a:r>
              <a:rPr lang="en-US" sz="1800">
                <a:ea typeface="Calibri"/>
              </a:rPr>
              <a:t>C. Aguiar </a:t>
            </a:r>
            <a:r>
              <a:rPr lang="en-US" sz="1800" err="1">
                <a:ea typeface="Calibri"/>
              </a:rPr>
              <a:t>Lapsia,G</a:t>
            </a:r>
            <a:r>
              <a:rPr lang="en-US" sz="1800">
                <a:ea typeface="Calibri"/>
              </a:rPr>
              <a:t>. Amarilyo,S. Ardoin,M. Basiaga,K. Baszis,L. Bermudez-Santiago,H. Brunner,H. Bukulmez,E. Chalom,Johanna Chang,Joyce Chang,D. Co,K. Cook,A. Cooper,C. Correll,T. Davis,M. DeGuzman,A. Dhanrajani,K. Ede,B. Edelheit,B. Feldman,D. Glaser,B. Gottlieb,T. Graham,T. Griffin,T. Hahn,O. Harry,M. Hollander,S. Hong,J. Hsu,A. Huber,L. Imundo,C. Inman,S. Kim,D. </a:t>
            </a:r>
            <a:r>
              <a:rPr lang="en-US" sz="1800" err="1">
                <a:ea typeface="Calibri"/>
              </a:rPr>
              <a:t>Kingsbury,M</a:t>
            </a:r>
            <a:r>
              <a:rPr lang="en-US" sz="1800">
                <a:ea typeface="Calibri"/>
              </a:rPr>
              <a:t>. Klein-</a:t>
            </a:r>
            <a:r>
              <a:rPr lang="en-US" sz="1800" err="1">
                <a:ea typeface="Calibri"/>
              </a:rPr>
              <a:t>Gitelman,L</a:t>
            </a:r>
            <a:r>
              <a:rPr lang="en-US" sz="1800">
                <a:ea typeface="Calibri"/>
              </a:rPr>
              <a:t>. </a:t>
            </a:r>
            <a:r>
              <a:rPr lang="en-US" sz="1800" err="1">
                <a:ea typeface="Calibri"/>
              </a:rPr>
              <a:t>Lim,M</a:t>
            </a:r>
            <a:r>
              <a:rPr lang="en-US" sz="1800">
                <a:ea typeface="Calibri"/>
              </a:rPr>
              <a:t>. </a:t>
            </a:r>
            <a:r>
              <a:rPr lang="en-US" sz="1800" err="1">
                <a:ea typeface="Calibri"/>
              </a:rPr>
              <a:t>Mannion,K</a:t>
            </a:r>
            <a:r>
              <a:rPr lang="en-US" sz="1800">
                <a:ea typeface="Calibri"/>
              </a:rPr>
              <a:t>. </a:t>
            </a:r>
            <a:r>
              <a:rPr lang="en-US" sz="1800" err="1">
                <a:ea typeface="Calibri"/>
              </a:rPr>
              <a:t>Marzan,D</a:t>
            </a:r>
            <a:r>
              <a:rPr lang="en-US" sz="1800">
                <a:ea typeface="Calibri"/>
              </a:rPr>
              <a:t>. McCurdy,D. Milojevic,S. Mohan,T. Moore,K. Moore,L. Moorthy,S. Nativ,M. Natter,K. Onel,J. Patel,S. Prahalad,A. Robinson,T. Ronis,M. Rosenkranz,N. Ruth,S. Sabbagh,K. Schikler,C. Schutt,E. Sloan,Y. Sterba Rakovchik,G. Syverson,S. Tarvin,M. Tesher,D. Toib,M. Toth,M. Twilt,H. Van Mater,D. Wahezi,P. Weiss,J. Weiss,L. Woolnough,E. Wu,A. Yalcindag</a:t>
            </a:r>
            <a:endParaRPr lang="en-US"/>
          </a:p>
          <a:p>
            <a:pPr>
              <a:lnSpc>
                <a:spcPct val="107000"/>
              </a:lnSpc>
            </a:pPr>
            <a:endParaRPr lang="en-US" sz="1800" dirty="0">
              <a:latin typeface="Calibri"/>
              <a:ea typeface="Calibri"/>
              <a:cs typeface="Times New Roman"/>
            </a:endParaRP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grpSp>
        <p:nvGrpSpPr>
          <p:cNvPr id="12" name="Shape 60"/>
          <p:cNvGrpSpPr>
            <a:grpSpLocks noChangeAspect="1"/>
          </p:cNvGrpSpPr>
          <p:nvPr/>
        </p:nvGrpSpPr>
        <p:grpSpPr>
          <a:xfrm>
            <a:off x="30839053" y="18464982"/>
            <a:ext cx="3181591" cy="1151296"/>
            <a:chOff x="0" y="0"/>
            <a:chExt cx="2147483647" cy="2147483647"/>
          </a:xfrm>
        </p:grpSpPr>
        <p:sp>
          <p:nvSpPr>
            <p:cNvPr id="13" name="Shape 61"/>
            <p:cNvSpPr txBox="1"/>
            <p:nvPr/>
          </p:nvSpPr>
          <p:spPr>
            <a:xfrm>
              <a:off x="52710970" y="0"/>
              <a:ext cx="1914188716" cy="2147483647"/>
            </a:xfrm>
            <a:prstGeom prst="rect">
              <a:avLst/>
            </a:prstGeom>
            <a:solidFill>
              <a:srgbClr val="FFFFFF"/>
            </a:solidFill>
            <a:ln>
              <a:noFill/>
            </a:ln>
          </p:spPr>
          <p:txBody>
            <a:bodyPr lIns="91425" tIns="45700" rIns="91425" bIns="45700" anchor="t" anchorCtr="0">
              <a:noAutofit/>
            </a:bodyPr>
            <a:lstStyle/>
            <a:p>
              <a:endParaRPr sz="5500"/>
            </a:p>
          </p:txBody>
        </p:sp>
        <p:pic>
          <p:nvPicPr>
            <p:cNvPr id="14" name="Shape 62"/>
            <p:cNvPicPr preferRelativeResize="0"/>
            <p:nvPr/>
          </p:nvPicPr>
          <p:blipFill rotWithShape="1">
            <a:blip r:embed="rId3">
              <a:alphaModFix/>
            </a:blip>
            <a:srcRect/>
            <a:stretch/>
          </p:blipFill>
          <p:spPr>
            <a:xfrm>
              <a:off x="0" y="0"/>
              <a:ext cx="2147483647" cy="2045222520"/>
            </a:xfrm>
            <a:prstGeom prst="rect">
              <a:avLst/>
            </a:prstGeom>
            <a:noFill/>
            <a:ln>
              <a:noFill/>
            </a:ln>
          </p:spPr>
        </p:pic>
      </p:grpSp>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334426" y="18464981"/>
            <a:ext cx="4114334" cy="1252518"/>
          </a:xfrm>
          <a:prstGeom prst="rect">
            <a:avLst/>
          </a:prstGeom>
        </p:spPr>
      </p:pic>
      <p:pic>
        <p:nvPicPr>
          <p:cNvPr id="16" name="Shape 63"/>
          <p:cNvPicPr preferRelativeResize="0"/>
          <p:nvPr/>
        </p:nvPicPr>
        <p:blipFill>
          <a:blip r:embed="rId5">
            <a:alphaModFix/>
          </a:blip>
          <a:stretch>
            <a:fillRect/>
          </a:stretch>
        </p:blipFill>
        <p:spPr>
          <a:xfrm>
            <a:off x="33975210" y="18111019"/>
            <a:ext cx="6951590" cy="1992381"/>
          </a:xfrm>
          <a:prstGeom prst="rect">
            <a:avLst/>
          </a:prstGeom>
          <a:noFill/>
          <a:ln>
            <a:noFill/>
          </a:ln>
        </p:spPr>
      </p:pic>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503" y="341284"/>
            <a:ext cx="3222650" cy="3222650"/>
          </a:xfrm>
          <a:prstGeom prst="rect">
            <a:avLst/>
          </a:prstGeom>
        </p:spPr>
      </p:pic>
      <p:sp>
        <p:nvSpPr>
          <p:cNvPr id="3" name="TextBox 2">
            <a:extLst>
              <a:ext uri="{FF2B5EF4-FFF2-40B4-BE49-F238E27FC236}">
                <a16:creationId xmlns:a16="http://schemas.microsoft.com/office/drawing/2014/main" id="{9C7BE2D7-91C0-5CFC-E46A-CF485EA59BC1}"/>
              </a:ext>
            </a:extLst>
          </p:cNvPr>
          <p:cNvSpPr txBox="1"/>
          <p:nvPr/>
        </p:nvSpPr>
        <p:spPr>
          <a:xfrm rot="10800000" flipV="1">
            <a:off x="34411762" y="15321796"/>
            <a:ext cx="6078485" cy="2677656"/>
          </a:xfrm>
          <a:prstGeom prst="rect">
            <a:avLst/>
          </a:prstGeom>
          <a:solidFill>
            <a:srgbClr val="FFFF00"/>
          </a:solidFill>
          <a:ln>
            <a:solidFill>
              <a:srgbClr val="FF0000"/>
            </a:solidFill>
          </a:ln>
        </p:spPr>
        <p:txBody>
          <a:bodyPr wrap="square" rtlCol="0">
            <a:spAutoFit/>
          </a:bodyPr>
          <a:lstStyle/>
          <a:p>
            <a:pPr algn="ctr"/>
            <a:r>
              <a:rPr lang="en-US" sz="2400" b="1" i="1" u="sng" dirty="0"/>
              <a:t>Note to poster presenters: </a:t>
            </a:r>
            <a:r>
              <a:rPr lang="en-US" sz="2400" b="1" i="1" dirty="0"/>
              <a:t>Insert additional logos/acknowledgments of Registry cohort funders (e.g., Cure JM, CDC, LADA, etc.) related to your project. Contact </a:t>
            </a:r>
            <a:r>
              <a:rPr lang="en-US" sz="2400" b="1" i="1" dirty="0">
                <a:hlinkClick r:id="rId7"/>
              </a:rPr>
              <a:t>research@carragroup.org</a:t>
            </a:r>
            <a:r>
              <a:rPr lang="en-US" sz="2400" b="1" i="1" dirty="0"/>
              <a:t> with any questions about appropriate acknowledgements. </a:t>
            </a:r>
          </a:p>
        </p:txBody>
      </p:sp>
      <p:sp>
        <p:nvSpPr>
          <p:cNvPr id="4" name="TextBox 3">
            <a:extLst>
              <a:ext uri="{FF2B5EF4-FFF2-40B4-BE49-F238E27FC236}">
                <a16:creationId xmlns:a16="http://schemas.microsoft.com/office/drawing/2014/main" id="{6AD8B17A-84D6-7C97-3D90-12DF2ED718DB}"/>
              </a:ext>
            </a:extLst>
          </p:cNvPr>
          <p:cNvSpPr txBox="1"/>
          <p:nvPr/>
        </p:nvSpPr>
        <p:spPr>
          <a:xfrm>
            <a:off x="33375600" y="1298485"/>
            <a:ext cx="6667500" cy="1356397"/>
          </a:xfrm>
          <a:prstGeom prst="rect">
            <a:avLst/>
          </a:prstGeom>
          <a:noFill/>
          <a:ln>
            <a:solidFill>
              <a:schemeClr val="accent1"/>
            </a:solidFill>
          </a:ln>
        </p:spPr>
        <p:txBody>
          <a:bodyPr wrap="square" rtlCol="0">
            <a:spAutoFit/>
          </a:bodyPr>
          <a:lstStyle/>
          <a:p>
            <a:pPr algn="ctr"/>
            <a:r>
              <a:rPr lang="en-US" sz="4107" dirty="0"/>
              <a:t>Insert your institution’s logo here</a:t>
            </a:r>
          </a:p>
        </p:txBody>
      </p:sp>
      <p:sp>
        <p:nvSpPr>
          <p:cNvPr id="5" name="Title 1">
            <a:extLst>
              <a:ext uri="{FF2B5EF4-FFF2-40B4-BE49-F238E27FC236}">
                <a16:creationId xmlns:a16="http://schemas.microsoft.com/office/drawing/2014/main" id="{09BD1525-46F0-BCC9-899C-45D0A4136282}"/>
              </a:ext>
            </a:extLst>
          </p:cNvPr>
          <p:cNvSpPr>
            <a:spLocks noGrp="1"/>
          </p:cNvSpPr>
          <p:nvPr>
            <p:ph type="ctrTitle"/>
          </p:nvPr>
        </p:nvSpPr>
        <p:spPr>
          <a:xfrm>
            <a:off x="-46166" y="-1194091"/>
            <a:ext cx="38404800" cy="4650581"/>
          </a:xfrm>
        </p:spPr>
        <p:txBody>
          <a:bodyPr>
            <a:normAutofit/>
          </a:bodyPr>
          <a:lstStyle/>
          <a:p>
            <a:r>
              <a:rPr lang="en-US" sz="7466" dirty="0">
                <a:latin typeface="Arial" panose="020B0604020202020204" pitchFamily="34" charset="0"/>
                <a:cs typeface="Arial" panose="020B0604020202020204" pitchFamily="34" charset="0"/>
              </a:rPr>
              <a:t>Poster Title</a:t>
            </a:r>
            <a:br>
              <a:rPr lang="en-US" sz="9146" dirty="0">
                <a:latin typeface="Arial" panose="020B0604020202020204" pitchFamily="34" charset="0"/>
                <a:cs typeface="Arial" panose="020B0604020202020204" pitchFamily="34" charset="0"/>
              </a:rPr>
            </a:br>
            <a:r>
              <a:rPr lang="en-US" sz="6160" dirty="0">
                <a:latin typeface="Arial" panose="020B0604020202020204" pitchFamily="34" charset="0"/>
                <a:cs typeface="Arial" panose="020B0604020202020204" pitchFamily="34" charset="0"/>
              </a:rPr>
              <a:t>Researchers/Presenters’ Names</a:t>
            </a:r>
            <a:br>
              <a:rPr lang="en-US" sz="6160" dirty="0">
                <a:latin typeface="Arial" panose="020B0604020202020204" pitchFamily="34" charset="0"/>
                <a:cs typeface="Arial" panose="020B0604020202020204" pitchFamily="34" charset="0"/>
              </a:rPr>
            </a:br>
            <a:r>
              <a:rPr lang="en-US" sz="6160" dirty="0">
                <a:latin typeface="Arial" panose="020B0604020202020204" pitchFamily="34" charset="0"/>
                <a:cs typeface="Arial" panose="020B0604020202020204" pitchFamily="34" charset="0"/>
              </a:rPr>
              <a:t>Institution/Organization/Company</a:t>
            </a:r>
            <a:endParaRPr lang="en-US" sz="6720" dirty="0">
              <a:latin typeface="Arial" panose="020B0604020202020204" pitchFamily="34" charset="0"/>
              <a:cs typeface="Arial" panose="020B0604020202020204" pitchFamily="34" charset="0"/>
            </a:endParaRPr>
          </a:p>
        </p:txBody>
      </p:sp>
      <p:sp>
        <p:nvSpPr>
          <p:cNvPr id="11" name="Rounded Rectangle 17">
            <a:extLst>
              <a:ext uri="{FF2B5EF4-FFF2-40B4-BE49-F238E27FC236}">
                <a16:creationId xmlns:a16="http://schemas.microsoft.com/office/drawing/2014/main" id="{58355C92-D889-9C0C-8530-C34220D4349D}"/>
              </a:ext>
            </a:extLst>
          </p:cNvPr>
          <p:cNvSpPr/>
          <p:nvPr/>
        </p:nvSpPr>
        <p:spPr>
          <a:xfrm>
            <a:off x="4063524" y="16301063"/>
            <a:ext cx="29870400" cy="1683050"/>
          </a:xfrm>
          <a:prstGeom prst="roundRect">
            <a:avLst/>
          </a:prstGeom>
          <a:solidFill>
            <a:srgbClr val="223C6C"/>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atin typeface="Arial" panose="020B0604020202020204" pitchFamily="34" charset="0"/>
                <a:cs typeface="Arial" panose="020B0604020202020204" pitchFamily="34" charset="0"/>
              </a:rPr>
              <a:t>REFERENCES</a:t>
            </a:r>
          </a:p>
          <a:p>
            <a:pPr algn="ctr"/>
            <a:r>
              <a:rPr lang="en-US" sz="2800" b="1" dirty="0">
                <a:latin typeface="Arial" panose="020B0604020202020204" pitchFamily="34" charset="0"/>
                <a:cs typeface="Arial" panose="020B0604020202020204" pitchFamily="34" charset="0"/>
              </a:rPr>
              <a:t>1. </a:t>
            </a:r>
            <a:r>
              <a:rPr lang="en-US" sz="2400" b="1" dirty="0">
                <a:latin typeface="Arial" panose="020B0604020202020204" pitchFamily="34" charset="0"/>
                <a:cs typeface="Arial" panose="020B0604020202020204" pitchFamily="34" charset="0"/>
              </a:rPr>
              <a:t>Journal Article, </a:t>
            </a:r>
            <a:r>
              <a:rPr lang="en-US" sz="2400" b="1" i="1" dirty="0">
                <a:latin typeface="Arial" panose="020B0604020202020204" pitchFamily="34" charset="0"/>
                <a:cs typeface="Arial" panose="020B0604020202020204" pitchFamily="34" charset="0"/>
              </a:rPr>
              <a:t>Name of Journal</a:t>
            </a:r>
          </a:p>
          <a:p>
            <a:pPr algn="ctr"/>
            <a:r>
              <a:rPr lang="en-US" sz="2400" b="1" dirty="0">
                <a:latin typeface="Arial" panose="020B0604020202020204" pitchFamily="34" charset="0"/>
                <a:cs typeface="Arial" panose="020B0604020202020204" pitchFamily="34" charset="0"/>
              </a:rPr>
              <a:t>2.  Journal Article, </a:t>
            </a:r>
            <a:r>
              <a:rPr lang="en-US" sz="2400" b="1" i="1" dirty="0">
                <a:latin typeface="Arial" panose="020B0604020202020204" pitchFamily="34" charset="0"/>
                <a:cs typeface="Arial" panose="020B0604020202020204" pitchFamily="34" charset="0"/>
              </a:rPr>
              <a:t>Name of Journal</a:t>
            </a:r>
            <a:endParaRPr lang="en-US" sz="2400" b="1" dirty="0">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70E65508-5656-FA6C-E81B-0922D2DA9CE2}"/>
              </a:ext>
            </a:extLst>
          </p:cNvPr>
          <p:cNvSpPr/>
          <p:nvPr/>
        </p:nvSpPr>
        <p:spPr>
          <a:xfrm>
            <a:off x="946988" y="8653275"/>
            <a:ext cx="10638504" cy="2936188"/>
          </a:xfrm>
          <a:prstGeom prst="rect">
            <a:avLst/>
          </a:prstGeom>
        </p:spPr>
        <p:txBody>
          <a:bodyPr wrap="square">
            <a:spAutoFit/>
          </a:bodyPr>
          <a:lstStyle/>
          <a:p>
            <a:pPr>
              <a:spcBef>
                <a:spcPct val="50000"/>
              </a:spcBef>
            </a:pPr>
            <a:r>
              <a:rPr lang="en-US" altLang="en-US" sz="3360" dirty="0">
                <a:latin typeface="Arial" panose="020B0604020202020204" pitchFamily="34" charset="0"/>
                <a:cs typeface="Arial" panose="020B0604020202020204" pitchFamily="34" charset="0"/>
              </a:rPr>
              <a:t>Copy and paste your text content here, adjusting the font size to fit.</a:t>
            </a:r>
          </a:p>
          <a:p>
            <a:pPr>
              <a:spcBef>
                <a:spcPct val="50000"/>
              </a:spcBef>
            </a:pPr>
            <a:r>
              <a:rPr lang="en-US" altLang="en-US" sz="3360" dirty="0">
                <a:latin typeface="Arial" panose="020B0604020202020204" pitchFamily="34" charset="0"/>
                <a:cs typeface="Arial" panose="020B0604020202020204" pitchFamily="34" charset="0"/>
              </a:rPr>
              <a:t>Take care with fonts. We suggest </a:t>
            </a:r>
            <a:r>
              <a:rPr lang="ja-JP" altLang="en-US" sz="3360" dirty="0">
                <a:latin typeface="Arial" panose="020B0604020202020204" pitchFamily="34" charset="0"/>
                <a:cs typeface="Arial" panose="020B0604020202020204" pitchFamily="34" charset="0"/>
              </a:rPr>
              <a:t>“</a:t>
            </a:r>
            <a:r>
              <a:rPr lang="en-US" altLang="ja-JP" sz="3360" dirty="0">
                <a:latin typeface="Arial" panose="020B0604020202020204" pitchFamily="34" charset="0"/>
                <a:cs typeface="Arial" panose="020B0604020202020204" pitchFamily="34" charset="0"/>
              </a:rPr>
              <a:t>Arial</a:t>
            </a:r>
            <a:r>
              <a:rPr lang="ja-JP" altLang="en-US" sz="3360" dirty="0">
                <a:latin typeface="Arial" panose="020B0604020202020204" pitchFamily="34" charset="0"/>
                <a:cs typeface="Arial" panose="020B0604020202020204" pitchFamily="34" charset="0"/>
              </a:rPr>
              <a:t>”</a:t>
            </a:r>
            <a:r>
              <a:rPr lang="en-US" altLang="ja-JP" sz="3360" dirty="0">
                <a:latin typeface="Arial" panose="020B0604020202020204" pitchFamily="34" charset="0"/>
                <a:cs typeface="Arial" panose="020B0604020202020204" pitchFamily="34" charset="0"/>
              </a:rPr>
              <a:t> as a sans-serif font, or </a:t>
            </a:r>
            <a:r>
              <a:rPr lang="ja-JP" altLang="en-US" sz="3360" dirty="0">
                <a:latin typeface="Arial" panose="020B0604020202020204" pitchFamily="34" charset="0"/>
                <a:cs typeface="Arial" panose="020B0604020202020204" pitchFamily="34" charset="0"/>
              </a:rPr>
              <a:t>“</a:t>
            </a:r>
            <a:r>
              <a:rPr lang="en-US" altLang="ja-JP" sz="3360" dirty="0">
                <a:latin typeface="Arial" panose="020B0604020202020204" pitchFamily="34" charset="0"/>
                <a:cs typeface="Arial" panose="020B0604020202020204" pitchFamily="34" charset="0"/>
              </a:rPr>
              <a:t>Times Roman</a:t>
            </a:r>
            <a:r>
              <a:rPr lang="ja-JP" altLang="en-US" sz="3360" dirty="0">
                <a:latin typeface="Arial" panose="020B0604020202020204" pitchFamily="34" charset="0"/>
                <a:cs typeface="Arial" panose="020B0604020202020204" pitchFamily="34" charset="0"/>
              </a:rPr>
              <a:t>”</a:t>
            </a:r>
            <a:r>
              <a:rPr lang="en-US" altLang="ja-JP" sz="3360" dirty="0">
                <a:latin typeface="Arial" panose="020B0604020202020204" pitchFamily="34" charset="0"/>
                <a:cs typeface="Arial" panose="020B0604020202020204" pitchFamily="34" charset="0"/>
              </a:rPr>
              <a:t> (not </a:t>
            </a:r>
            <a:r>
              <a:rPr lang="ja-JP" altLang="en-US" sz="3360" dirty="0">
                <a:latin typeface="Arial" panose="020B0604020202020204" pitchFamily="34" charset="0"/>
                <a:cs typeface="Arial" panose="020B0604020202020204" pitchFamily="34" charset="0"/>
              </a:rPr>
              <a:t>“</a:t>
            </a:r>
            <a:r>
              <a:rPr lang="en-US" altLang="ja-JP" sz="3360" dirty="0">
                <a:latin typeface="Arial" panose="020B0604020202020204" pitchFamily="34" charset="0"/>
                <a:cs typeface="Arial" panose="020B0604020202020204" pitchFamily="34" charset="0"/>
              </a:rPr>
              <a:t>Time New Roman</a:t>
            </a:r>
            <a:r>
              <a:rPr lang="ja-JP" altLang="en-US" sz="3360" dirty="0">
                <a:latin typeface="Arial" panose="020B0604020202020204" pitchFamily="34" charset="0"/>
                <a:cs typeface="Arial" panose="020B0604020202020204" pitchFamily="34" charset="0"/>
              </a:rPr>
              <a:t>”</a:t>
            </a:r>
            <a:r>
              <a:rPr lang="en-US" altLang="ja-JP" sz="3360" dirty="0">
                <a:latin typeface="Arial" panose="020B0604020202020204" pitchFamily="34" charset="0"/>
                <a:cs typeface="Arial" panose="020B0604020202020204" pitchFamily="34" charset="0"/>
              </a:rPr>
              <a:t>) for a serif </a:t>
            </a:r>
            <a:r>
              <a:rPr lang="en-US" altLang="ja-JP" sz="3360" dirty="0" err="1">
                <a:latin typeface="Arial" panose="020B0604020202020204" pitchFamily="34" charset="0"/>
                <a:cs typeface="Arial" panose="020B0604020202020204" pitchFamily="34" charset="0"/>
              </a:rPr>
              <a:t>font.</a:t>
            </a:r>
            <a:r>
              <a:rPr lang="en-US" altLang="en-US" sz="3360" dirty="0" err="1">
                <a:latin typeface="Arial" panose="020B0604020202020204" pitchFamily="34" charset="0"/>
                <a:cs typeface="Arial" panose="020B0604020202020204" pitchFamily="34" charset="0"/>
              </a:rPr>
              <a:t>Use</a:t>
            </a:r>
            <a:r>
              <a:rPr lang="en-US" altLang="en-US" sz="3360" dirty="0">
                <a:latin typeface="Arial" panose="020B0604020202020204" pitchFamily="34" charset="0"/>
                <a:cs typeface="Arial" panose="020B0604020202020204" pitchFamily="34" charset="0"/>
              </a:rPr>
              <a:t> the </a:t>
            </a:r>
            <a:r>
              <a:rPr lang="ja-JP" altLang="en-US" sz="3360" dirty="0">
                <a:latin typeface="Arial" panose="020B0604020202020204" pitchFamily="34" charset="0"/>
                <a:cs typeface="Arial" panose="020B0604020202020204" pitchFamily="34" charset="0"/>
              </a:rPr>
              <a:t>“</a:t>
            </a:r>
            <a:r>
              <a:rPr lang="en-US" altLang="ja-JP" sz="3360" dirty="0">
                <a:latin typeface="Arial" panose="020B0604020202020204" pitchFamily="34" charset="0"/>
                <a:cs typeface="Arial" panose="020B0604020202020204" pitchFamily="34" charset="0"/>
              </a:rPr>
              <a:t>Symbol</a:t>
            </a:r>
            <a:r>
              <a:rPr lang="ja-JP" altLang="en-US" sz="3360" dirty="0">
                <a:latin typeface="Arial" panose="020B0604020202020204" pitchFamily="34" charset="0"/>
                <a:cs typeface="Arial" panose="020B0604020202020204" pitchFamily="34" charset="0"/>
              </a:rPr>
              <a:t>”</a:t>
            </a:r>
            <a:r>
              <a:rPr lang="en-US" altLang="ja-JP" sz="3360" dirty="0">
                <a:latin typeface="Arial" panose="020B0604020202020204" pitchFamily="34" charset="0"/>
                <a:cs typeface="Arial" panose="020B0604020202020204" pitchFamily="34" charset="0"/>
              </a:rPr>
              <a:t> font for Greek characters.</a:t>
            </a:r>
            <a:endParaRPr lang="en-US" altLang="en-US" sz="3360" dirty="0">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E721C24C-CA3C-1DAC-19B2-876768FF15B6}"/>
              </a:ext>
            </a:extLst>
          </p:cNvPr>
          <p:cNvSpPr txBox="1"/>
          <p:nvPr/>
        </p:nvSpPr>
        <p:spPr>
          <a:xfrm>
            <a:off x="13664725" y="5242813"/>
            <a:ext cx="10667999" cy="1126462"/>
          </a:xfrm>
          <a:prstGeom prst="rect">
            <a:avLst/>
          </a:prstGeom>
          <a:noFill/>
        </p:spPr>
        <p:txBody>
          <a:bodyPr wrap="square" rtlCol="0">
            <a:spAutoFit/>
          </a:bodyPr>
          <a:lstStyle/>
          <a:p>
            <a:r>
              <a:rPr lang="en-US" sz="3360" dirty="0">
                <a:latin typeface="Arial" panose="020B0604020202020204" pitchFamily="34" charset="0"/>
                <a:cs typeface="Arial" panose="020B0604020202020204" pitchFamily="34" charset="0"/>
              </a:rPr>
              <a:t>Copy and paste your text content here, adjusting the font size to fit.</a:t>
            </a:r>
          </a:p>
        </p:txBody>
      </p:sp>
      <p:sp>
        <p:nvSpPr>
          <p:cNvPr id="19" name="TextBox 18">
            <a:extLst>
              <a:ext uri="{FF2B5EF4-FFF2-40B4-BE49-F238E27FC236}">
                <a16:creationId xmlns:a16="http://schemas.microsoft.com/office/drawing/2014/main" id="{45B7C5BA-89EB-6783-585D-9E1F3CA81A56}"/>
              </a:ext>
            </a:extLst>
          </p:cNvPr>
          <p:cNvSpPr txBox="1"/>
          <p:nvPr/>
        </p:nvSpPr>
        <p:spPr>
          <a:xfrm>
            <a:off x="1282475" y="12216883"/>
            <a:ext cx="9751285" cy="3667671"/>
          </a:xfrm>
          <a:prstGeom prst="rect">
            <a:avLst/>
          </a:prstGeom>
          <a:solidFill>
            <a:schemeClr val="bg2">
              <a:lumMod val="20000"/>
              <a:lumOff val="80000"/>
            </a:schemeClr>
          </a:solidFill>
        </p:spPr>
        <p:txBody>
          <a:bodyPr wrap="square" rtlCol="0">
            <a:spAutoFit/>
          </a:bodyPr>
          <a:lstStyle/>
          <a:p>
            <a:pPr algn="ctr">
              <a:spcBef>
                <a:spcPts val="2240"/>
              </a:spcBef>
            </a:pPr>
            <a:r>
              <a:rPr lang="en-US" altLang="en-US" sz="3200" b="1" dirty="0"/>
              <a:t>Tips for Title/Headers Bar Color</a:t>
            </a:r>
          </a:p>
          <a:p>
            <a:pPr algn="ctr">
              <a:spcBef>
                <a:spcPts val="2240"/>
              </a:spcBef>
            </a:pPr>
            <a:r>
              <a:rPr lang="en-US" altLang="en-US" sz="2800" b="1" dirty="0">
                <a:latin typeface="Arial" panose="020B0604020202020204" pitchFamily="34" charset="0"/>
                <a:cs typeface="Arial" panose="020B0604020202020204" pitchFamily="34" charset="0"/>
              </a:rPr>
              <a:t>How to change the poster title and headers background color:</a:t>
            </a:r>
          </a:p>
          <a:p>
            <a:pPr>
              <a:spcBef>
                <a:spcPct val="50000"/>
              </a:spcBef>
            </a:pPr>
            <a:r>
              <a:rPr lang="en-US" altLang="en-US" sz="2800" dirty="0">
                <a:latin typeface="Arial" panose="020B0604020202020204" pitchFamily="34" charset="0"/>
                <a:cs typeface="Arial" panose="020B0604020202020204" pitchFamily="34" charset="0"/>
              </a:rPr>
              <a:t>Right click on the bar and select “</a:t>
            </a:r>
            <a:r>
              <a:rPr lang="en-US" altLang="ja-JP" sz="2800" i="1" dirty="0">
                <a:latin typeface="Arial" panose="020B0604020202020204" pitchFamily="34" charset="0"/>
                <a:cs typeface="Arial" panose="020B0604020202020204" pitchFamily="34" charset="0"/>
              </a:rPr>
              <a:t>Format Shape</a:t>
            </a:r>
            <a:r>
              <a:rPr lang="en-US" altLang="en-US" sz="2800" i="1" dirty="0">
                <a:latin typeface="Arial" panose="020B0604020202020204" pitchFamily="34" charset="0"/>
                <a:cs typeface="Arial" panose="020B0604020202020204" pitchFamily="34" charset="0"/>
              </a:rPr>
              <a:t>”</a:t>
            </a:r>
            <a:r>
              <a:rPr lang="en-US" altLang="ja-JP" sz="2800" dirty="0">
                <a:latin typeface="Arial" panose="020B0604020202020204" pitchFamily="34" charset="0"/>
                <a:cs typeface="Arial" panose="020B0604020202020204" pitchFamily="34" charset="0"/>
              </a:rPr>
              <a:t>. When the pop-up window comes up, select your color under </a:t>
            </a:r>
            <a:r>
              <a:rPr lang="ja-JP" altLang="en-US" sz="2800" dirty="0">
                <a:latin typeface="Arial" panose="020B0604020202020204" pitchFamily="34" charset="0"/>
                <a:cs typeface="Arial" panose="020B0604020202020204" pitchFamily="34" charset="0"/>
              </a:rPr>
              <a:t>“</a:t>
            </a:r>
            <a:r>
              <a:rPr lang="en-US" altLang="ja-JP" sz="2800" i="1" dirty="0">
                <a:latin typeface="Arial" panose="020B0604020202020204" pitchFamily="34" charset="0"/>
                <a:cs typeface="Arial" panose="020B0604020202020204" pitchFamily="34" charset="0"/>
              </a:rPr>
              <a:t>Fill</a:t>
            </a:r>
            <a:r>
              <a:rPr lang="ja-JP" altLang="en-US" sz="2800" dirty="0">
                <a:latin typeface="Arial" panose="020B0604020202020204" pitchFamily="34" charset="0"/>
                <a:cs typeface="Arial" panose="020B0604020202020204" pitchFamily="34" charset="0"/>
              </a:rPr>
              <a:t>”</a:t>
            </a:r>
            <a:r>
              <a:rPr lang="en-US" altLang="ja-JP" sz="2800" dirty="0">
                <a:latin typeface="Arial" panose="020B0604020202020204" pitchFamily="34" charset="0"/>
                <a:cs typeface="Arial" panose="020B0604020202020204" pitchFamily="34" charset="0"/>
              </a:rPr>
              <a:t> and then </a:t>
            </a:r>
            <a:r>
              <a:rPr lang="ja-JP" altLang="en-US" sz="2800" dirty="0">
                <a:latin typeface="Arial" panose="020B0604020202020204" pitchFamily="34" charset="0"/>
                <a:cs typeface="Arial" panose="020B0604020202020204" pitchFamily="34" charset="0"/>
              </a:rPr>
              <a:t>“</a:t>
            </a:r>
            <a:r>
              <a:rPr lang="en-US" altLang="ja-JP" sz="2800" i="1" dirty="0">
                <a:solidFill>
                  <a:srgbClr val="000000"/>
                </a:solidFill>
                <a:latin typeface="Arial" panose="020B0604020202020204" pitchFamily="34" charset="0"/>
                <a:cs typeface="Arial" panose="020B0604020202020204" pitchFamily="34" charset="0"/>
              </a:rPr>
              <a:t>Color</a:t>
            </a:r>
            <a:r>
              <a:rPr lang="ja-JP" altLang="en-US" sz="2800" dirty="0">
                <a:latin typeface="Arial" panose="020B0604020202020204" pitchFamily="34" charset="0"/>
                <a:cs typeface="Arial" panose="020B0604020202020204" pitchFamily="34" charset="0"/>
              </a:rPr>
              <a:t>”</a:t>
            </a:r>
            <a:r>
              <a:rPr lang="en-US" altLang="ja-JP" sz="2800" dirty="0">
                <a:latin typeface="Arial" panose="020B0604020202020204" pitchFamily="34" charset="0"/>
                <a:cs typeface="Arial" panose="020B0604020202020204" pitchFamily="34" charset="0"/>
              </a:rPr>
              <a:t> menu. For more effects select Fill Effects under the Color option.</a:t>
            </a:r>
            <a:endParaRPr lang="en-US" altLang="en-US" sz="2800" dirty="0">
              <a:latin typeface="Arial" panose="020B0604020202020204" pitchFamily="34" charset="0"/>
              <a:cs typeface="Arial" panose="020B0604020202020204" pitchFamily="34" charset="0"/>
            </a:endParaRPr>
          </a:p>
        </p:txBody>
      </p:sp>
      <p:pic>
        <p:nvPicPr>
          <p:cNvPr id="20" name="Picture 19">
            <a:extLst>
              <a:ext uri="{FF2B5EF4-FFF2-40B4-BE49-F238E27FC236}">
                <a16:creationId xmlns:a16="http://schemas.microsoft.com/office/drawing/2014/main" id="{BBFEF3DA-44BB-8669-9390-980B61C7B0DD}"/>
              </a:ext>
            </a:extLst>
          </p:cNvPr>
          <p:cNvPicPr>
            <a:picLocks noChangeAspect="1"/>
          </p:cNvPicPr>
          <p:nvPr/>
        </p:nvPicPr>
        <p:blipFill>
          <a:blip r:embed="rId8"/>
          <a:stretch>
            <a:fillRect/>
          </a:stretch>
        </p:blipFill>
        <p:spPr>
          <a:xfrm>
            <a:off x="33278583" y="5459017"/>
            <a:ext cx="3808809" cy="2283619"/>
          </a:xfrm>
          <a:prstGeom prst="rect">
            <a:avLst/>
          </a:prstGeom>
        </p:spPr>
      </p:pic>
      <p:sp>
        <p:nvSpPr>
          <p:cNvPr id="21" name="TextBox 20">
            <a:extLst>
              <a:ext uri="{FF2B5EF4-FFF2-40B4-BE49-F238E27FC236}">
                <a16:creationId xmlns:a16="http://schemas.microsoft.com/office/drawing/2014/main" id="{81B378D7-1BC7-894D-57E1-682BFEA9FA84}"/>
              </a:ext>
            </a:extLst>
          </p:cNvPr>
          <p:cNvSpPr txBox="1"/>
          <p:nvPr/>
        </p:nvSpPr>
        <p:spPr>
          <a:xfrm>
            <a:off x="26382462" y="5326505"/>
            <a:ext cx="7280078" cy="2103525"/>
          </a:xfrm>
          <a:prstGeom prst="rect">
            <a:avLst/>
          </a:prstGeom>
          <a:noFill/>
        </p:spPr>
        <p:txBody>
          <a:bodyPr wrap="square" rtlCol="0">
            <a:spAutoFit/>
          </a:bodyPr>
          <a:lstStyle/>
          <a:p>
            <a:r>
              <a:rPr lang="en-US" altLang="en-US" sz="3360" dirty="0">
                <a:latin typeface="Arial" panose="020B0604020202020204" pitchFamily="34" charset="0"/>
                <a:cs typeface="Arial" panose="020B0604020202020204" pitchFamily="34" charset="0"/>
              </a:rPr>
              <a:t>Copy and paste your text content here, adjusting the font size to fit.</a:t>
            </a:r>
          </a:p>
          <a:p>
            <a:endParaRPr lang="en-US" sz="6349" dirty="0"/>
          </a:p>
        </p:txBody>
      </p:sp>
      <p:sp>
        <p:nvSpPr>
          <p:cNvPr id="22" name="TextBox 21">
            <a:extLst>
              <a:ext uri="{FF2B5EF4-FFF2-40B4-BE49-F238E27FC236}">
                <a16:creationId xmlns:a16="http://schemas.microsoft.com/office/drawing/2014/main" id="{7B54A281-C51B-E88A-BD0D-960A4B696357}"/>
              </a:ext>
            </a:extLst>
          </p:cNvPr>
          <p:cNvSpPr txBox="1"/>
          <p:nvPr/>
        </p:nvSpPr>
        <p:spPr>
          <a:xfrm>
            <a:off x="13664725" y="13734028"/>
            <a:ext cx="10668000" cy="1758495"/>
          </a:xfrm>
          <a:prstGeom prst="rect">
            <a:avLst/>
          </a:prstGeom>
          <a:noFill/>
        </p:spPr>
        <p:txBody>
          <a:bodyPr wrap="square" rtlCol="0">
            <a:spAutoFit/>
          </a:bodyPr>
          <a:lstStyle/>
          <a:p>
            <a:r>
              <a:rPr lang="en-US" altLang="en-US" sz="3360" dirty="0">
                <a:latin typeface="Arial" panose="020B0604020202020204" pitchFamily="34" charset="0"/>
                <a:cs typeface="Arial" panose="020B0604020202020204" pitchFamily="34" charset="0"/>
              </a:rPr>
              <a:t>Copy and paste your text content here, adjusting the font size to fit.</a:t>
            </a:r>
          </a:p>
          <a:p>
            <a:endParaRPr lang="en-US" sz="4107" dirty="0"/>
          </a:p>
        </p:txBody>
      </p:sp>
      <p:sp>
        <p:nvSpPr>
          <p:cNvPr id="23" name="TextBox 22">
            <a:extLst>
              <a:ext uri="{FF2B5EF4-FFF2-40B4-BE49-F238E27FC236}">
                <a16:creationId xmlns:a16="http://schemas.microsoft.com/office/drawing/2014/main" id="{245D5BC5-9C0B-278F-9FF2-FE1242202058}"/>
              </a:ext>
            </a:extLst>
          </p:cNvPr>
          <p:cNvSpPr txBox="1"/>
          <p:nvPr/>
        </p:nvSpPr>
        <p:spPr>
          <a:xfrm>
            <a:off x="26419391" y="8562790"/>
            <a:ext cx="10753289" cy="2174891"/>
          </a:xfrm>
          <a:prstGeom prst="rect">
            <a:avLst/>
          </a:prstGeom>
          <a:solidFill>
            <a:schemeClr val="bg2">
              <a:lumMod val="20000"/>
              <a:lumOff val="80000"/>
            </a:schemeClr>
          </a:solidFill>
        </p:spPr>
        <p:txBody>
          <a:bodyPr wrap="square" rtlCol="0">
            <a:spAutoFit/>
          </a:bodyPr>
          <a:lstStyle/>
          <a:p>
            <a:pPr algn="ctr">
              <a:spcBef>
                <a:spcPct val="50000"/>
              </a:spcBef>
              <a:defRPr/>
            </a:pPr>
            <a:r>
              <a:rPr lang="en-US" sz="3733" b="1" dirty="0">
                <a:solidFill>
                  <a:srgbClr val="000000"/>
                </a:solidFill>
              </a:rPr>
              <a:t>Tips for Excel Charts</a:t>
            </a:r>
          </a:p>
          <a:p>
            <a:pPr>
              <a:spcBef>
                <a:spcPct val="50000"/>
              </a:spcBef>
              <a:defRPr/>
            </a:pPr>
            <a:r>
              <a:rPr lang="en-US" sz="2800" dirty="0"/>
              <a:t>Copy and paste your Excel chart. The chart can be stretched to fit as required. If you need to edits parts of the chart, we recommend you edit the original chart in Excel, then re-paste the new chart.</a:t>
            </a:r>
          </a:p>
        </p:txBody>
      </p:sp>
      <p:sp>
        <p:nvSpPr>
          <p:cNvPr id="24" name="TextBox 23">
            <a:extLst>
              <a:ext uri="{FF2B5EF4-FFF2-40B4-BE49-F238E27FC236}">
                <a16:creationId xmlns:a16="http://schemas.microsoft.com/office/drawing/2014/main" id="{59E5A971-B773-6673-6AEE-E48AF91650BD}"/>
              </a:ext>
            </a:extLst>
          </p:cNvPr>
          <p:cNvSpPr txBox="1"/>
          <p:nvPr/>
        </p:nvSpPr>
        <p:spPr>
          <a:xfrm>
            <a:off x="26334103" y="14088616"/>
            <a:ext cx="10753289" cy="1934376"/>
          </a:xfrm>
          <a:prstGeom prst="rect">
            <a:avLst/>
          </a:prstGeom>
          <a:noFill/>
        </p:spPr>
        <p:txBody>
          <a:bodyPr wrap="square" rtlCol="0">
            <a:spAutoFit/>
          </a:bodyPr>
          <a:lstStyle/>
          <a:p>
            <a:r>
              <a:rPr lang="en-US" altLang="en-US" sz="3360" dirty="0">
                <a:latin typeface="Arial" panose="020B0604020202020204" pitchFamily="34" charset="0"/>
                <a:cs typeface="Arial" panose="020B0604020202020204" pitchFamily="34" charset="0"/>
              </a:rPr>
              <a:t>Copy and paste your text content here, adjusting the font size to fit.</a:t>
            </a:r>
          </a:p>
          <a:p>
            <a:endParaRPr lang="en-US" sz="5250" dirty="0"/>
          </a:p>
        </p:txBody>
      </p:sp>
      <p:pic>
        <p:nvPicPr>
          <p:cNvPr id="25" name="Picture 24">
            <a:extLst>
              <a:ext uri="{FF2B5EF4-FFF2-40B4-BE49-F238E27FC236}">
                <a16:creationId xmlns:a16="http://schemas.microsoft.com/office/drawing/2014/main" id="{7D2D3322-D730-C739-5080-028DACA973B9}"/>
              </a:ext>
            </a:extLst>
          </p:cNvPr>
          <p:cNvPicPr>
            <a:picLocks noChangeAspect="1"/>
          </p:cNvPicPr>
          <p:nvPr/>
        </p:nvPicPr>
        <p:blipFill>
          <a:blip r:embed="rId9"/>
          <a:stretch>
            <a:fillRect/>
          </a:stretch>
        </p:blipFill>
        <p:spPr>
          <a:xfrm>
            <a:off x="14790739" y="8610136"/>
            <a:ext cx="8352557" cy="4887792"/>
          </a:xfrm>
          <a:prstGeom prst="rect">
            <a:avLst/>
          </a:prstGeom>
        </p:spPr>
      </p:pic>
      <p:sp>
        <p:nvSpPr>
          <p:cNvPr id="26" name="Rounded Rectangle 22">
            <a:extLst>
              <a:ext uri="{FF2B5EF4-FFF2-40B4-BE49-F238E27FC236}">
                <a16:creationId xmlns:a16="http://schemas.microsoft.com/office/drawing/2014/main" id="{2F4578DF-DD6A-FE8A-D8BE-3916082341B0}"/>
              </a:ext>
            </a:extLst>
          </p:cNvPr>
          <p:cNvSpPr/>
          <p:nvPr/>
        </p:nvSpPr>
        <p:spPr>
          <a:xfrm>
            <a:off x="917492" y="3871971"/>
            <a:ext cx="10668000" cy="1137820"/>
          </a:xfrm>
          <a:prstGeom prst="roundRect">
            <a:avLst/>
          </a:prstGeom>
          <a:solidFill>
            <a:srgbClr val="223C6C"/>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latin typeface="Arial" panose="020B0604020202020204" pitchFamily="34" charset="0"/>
                <a:cs typeface="Arial" panose="020B0604020202020204" pitchFamily="34" charset="0"/>
              </a:rPr>
              <a:t>LAY SUMMARY</a:t>
            </a:r>
          </a:p>
        </p:txBody>
      </p:sp>
      <p:sp>
        <p:nvSpPr>
          <p:cNvPr id="27" name="TextBox 26">
            <a:extLst>
              <a:ext uri="{FF2B5EF4-FFF2-40B4-BE49-F238E27FC236}">
                <a16:creationId xmlns:a16="http://schemas.microsoft.com/office/drawing/2014/main" id="{1FD33B3B-25FE-E6FB-E07C-0AF54CFFCF08}"/>
              </a:ext>
            </a:extLst>
          </p:cNvPr>
          <p:cNvSpPr txBox="1"/>
          <p:nvPr/>
        </p:nvSpPr>
        <p:spPr>
          <a:xfrm>
            <a:off x="917492" y="5191190"/>
            <a:ext cx="10697495" cy="1643527"/>
          </a:xfrm>
          <a:prstGeom prst="rect">
            <a:avLst/>
          </a:prstGeom>
          <a:noFill/>
        </p:spPr>
        <p:txBody>
          <a:bodyPr wrap="square" rtlCol="0">
            <a:spAutoFit/>
          </a:bodyPr>
          <a:lstStyle/>
          <a:p>
            <a:r>
              <a:rPr lang="en-US" sz="3360" dirty="0">
                <a:latin typeface="Arial" panose="020B0604020202020204" pitchFamily="34" charset="0"/>
                <a:cs typeface="Arial" panose="020B0604020202020204" pitchFamily="34" charset="0"/>
              </a:rPr>
              <a:t>Consider adding a lay summary to your poster. Copy and paste your text content here, adjusting the font size to fit.</a:t>
            </a:r>
          </a:p>
        </p:txBody>
      </p:sp>
      <p:sp>
        <p:nvSpPr>
          <p:cNvPr id="28" name="Rounded Rectangle 22">
            <a:extLst>
              <a:ext uri="{FF2B5EF4-FFF2-40B4-BE49-F238E27FC236}">
                <a16:creationId xmlns:a16="http://schemas.microsoft.com/office/drawing/2014/main" id="{3E94A502-CD52-0F1D-312A-F5644CA17951}"/>
              </a:ext>
            </a:extLst>
          </p:cNvPr>
          <p:cNvSpPr/>
          <p:nvPr/>
        </p:nvSpPr>
        <p:spPr>
          <a:xfrm>
            <a:off x="13668442" y="3832323"/>
            <a:ext cx="10668000" cy="1137820"/>
          </a:xfrm>
          <a:prstGeom prst="roundRect">
            <a:avLst/>
          </a:prstGeom>
          <a:solidFill>
            <a:srgbClr val="223C6C"/>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latin typeface="Arial" panose="020B0604020202020204" pitchFamily="34" charset="0"/>
                <a:cs typeface="Arial" panose="020B0604020202020204" pitchFamily="34" charset="0"/>
              </a:rPr>
              <a:t>OBJECTIVES</a:t>
            </a:r>
          </a:p>
        </p:txBody>
      </p:sp>
      <p:sp>
        <p:nvSpPr>
          <p:cNvPr id="29" name="Rounded Rectangle 22">
            <a:extLst>
              <a:ext uri="{FF2B5EF4-FFF2-40B4-BE49-F238E27FC236}">
                <a16:creationId xmlns:a16="http://schemas.microsoft.com/office/drawing/2014/main" id="{5381CB72-4647-AA1A-A0A1-71F53215067E}"/>
              </a:ext>
            </a:extLst>
          </p:cNvPr>
          <p:cNvSpPr/>
          <p:nvPr/>
        </p:nvSpPr>
        <p:spPr>
          <a:xfrm>
            <a:off x="946987" y="7212905"/>
            <a:ext cx="10668000" cy="1137820"/>
          </a:xfrm>
          <a:prstGeom prst="roundRect">
            <a:avLst/>
          </a:prstGeom>
          <a:solidFill>
            <a:srgbClr val="223C6C"/>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latin typeface="Arial" panose="020B0604020202020204" pitchFamily="34" charset="0"/>
                <a:cs typeface="Arial" panose="020B0604020202020204" pitchFamily="34" charset="0"/>
              </a:rPr>
              <a:t>BACKGROUND</a:t>
            </a:r>
          </a:p>
        </p:txBody>
      </p:sp>
      <p:sp>
        <p:nvSpPr>
          <p:cNvPr id="30" name="Rounded Rectangle 22">
            <a:extLst>
              <a:ext uri="{FF2B5EF4-FFF2-40B4-BE49-F238E27FC236}">
                <a16:creationId xmlns:a16="http://schemas.microsoft.com/office/drawing/2014/main" id="{2B281161-E457-DBA4-ED1F-F8EC54931AFC}"/>
              </a:ext>
            </a:extLst>
          </p:cNvPr>
          <p:cNvSpPr/>
          <p:nvPr/>
        </p:nvSpPr>
        <p:spPr>
          <a:xfrm>
            <a:off x="13664724" y="7231235"/>
            <a:ext cx="10668000" cy="1137820"/>
          </a:xfrm>
          <a:prstGeom prst="roundRect">
            <a:avLst/>
          </a:prstGeom>
          <a:solidFill>
            <a:srgbClr val="223C6C"/>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latin typeface="Arial" panose="020B0604020202020204" pitchFamily="34" charset="0"/>
                <a:cs typeface="Arial" panose="020B0604020202020204" pitchFamily="34" charset="0"/>
              </a:rPr>
              <a:t>METHODS</a:t>
            </a:r>
          </a:p>
        </p:txBody>
      </p:sp>
      <p:sp>
        <p:nvSpPr>
          <p:cNvPr id="31" name="Rounded Rectangle 22">
            <a:extLst>
              <a:ext uri="{FF2B5EF4-FFF2-40B4-BE49-F238E27FC236}">
                <a16:creationId xmlns:a16="http://schemas.microsoft.com/office/drawing/2014/main" id="{B2382103-BA56-D685-22D0-FA9070EED567}"/>
              </a:ext>
            </a:extLst>
          </p:cNvPr>
          <p:cNvSpPr/>
          <p:nvPr/>
        </p:nvSpPr>
        <p:spPr>
          <a:xfrm>
            <a:off x="26419392" y="3860992"/>
            <a:ext cx="10668000" cy="1137820"/>
          </a:xfrm>
          <a:prstGeom prst="roundRect">
            <a:avLst/>
          </a:prstGeom>
          <a:solidFill>
            <a:srgbClr val="223C6C"/>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latin typeface="Arial" panose="020B0604020202020204" pitchFamily="34" charset="0"/>
                <a:cs typeface="Arial" panose="020B0604020202020204" pitchFamily="34" charset="0"/>
              </a:rPr>
              <a:t>RESULTS</a:t>
            </a:r>
          </a:p>
        </p:txBody>
      </p:sp>
      <p:sp>
        <p:nvSpPr>
          <p:cNvPr id="32" name="Rounded Rectangle 22">
            <a:extLst>
              <a:ext uri="{FF2B5EF4-FFF2-40B4-BE49-F238E27FC236}">
                <a16:creationId xmlns:a16="http://schemas.microsoft.com/office/drawing/2014/main" id="{909ABF30-9114-93CD-3D8E-1566EB232B41}"/>
              </a:ext>
            </a:extLst>
          </p:cNvPr>
          <p:cNvSpPr/>
          <p:nvPr/>
        </p:nvSpPr>
        <p:spPr>
          <a:xfrm>
            <a:off x="26376747" y="12534288"/>
            <a:ext cx="10668000" cy="1137820"/>
          </a:xfrm>
          <a:prstGeom prst="roundRect">
            <a:avLst/>
          </a:prstGeom>
          <a:solidFill>
            <a:srgbClr val="223C6C"/>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latin typeface="Arial" panose="020B0604020202020204" pitchFamily="34" charset="0"/>
                <a:cs typeface="Arial" panose="020B0604020202020204" pitchFamily="34" charset="0"/>
              </a:rPr>
              <a:t>CONCLUSIONS</a:t>
            </a:r>
          </a:p>
        </p:txBody>
      </p:sp>
    </p:spTree>
  </p:cSld>
  <p:clrMapOvr>
    <a:masterClrMapping/>
  </p:clrMapOvr>
  <p:transition spd="slow">
    <p:cut/>
  </p:transition>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709</Words>
  <Application>Microsoft Office PowerPoint</Application>
  <PresentationFormat>Custom</PresentationFormat>
  <Paragraphs>25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simple-light-2</vt:lpstr>
      <vt:lpstr>Poster Title Researchers/Presenters’ Names Institution/Organization/Company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Mieszkalski</dc:creator>
  <cp:lastModifiedBy>Alyssia Parsons</cp:lastModifiedBy>
  <cp:revision>34</cp:revision>
  <dcterms:modified xsi:type="dcterms:W3CDTF">2025-04-28T19:32:08Z</dcterms:modified>
</cp:coreProperties>
</file>