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1148000" cy="201168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82"/>
    <a:srgbClr val="0052A4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997D26-A3CE-461E-5013-345D2C94DED6}" v="4" dt="2024-09-11T20:43:15.877"/>
    <p1510:client id="{C95B77EC-9CFF-F9D0-9805-35259CC335D7}" v="8" dt="2024-09-11T21:00:14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5" autoAdjust="0"/>
    <p:restoredTop sz="94660"/>
  </p:normalViewPr>
  <p:slideViewPr>
    <p:cSldViewPr snapToGrid="0">
      <p:cViewPr varScale="1">
        <p:scale>
          <a:sx n="36" d="100"/>
          <a:sy n="36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yssia Parsons" userId="S::aparsons@carragroup.org::dfd8db9b-c0c2-4b3f-a639-41875280afd9" providerId="AD" clId="Web-{C4997D26-A3CE-461E-5013-345D2C94DED6}"/>
    <pc:docChg chg="modSld">
      <pc:chgData name="Alyssia Parsons" userId="S::aparsons@carragroup.org::dfd8db9b-c0c2-4b3f-a639-41875280afd9" providerId="AD" clId="Web-{C4997D26-A3CE-461E-5013-345D2C94DED6}" dt="2024-09-11T20:43:12.596" v="3" actId="20577"/>
      <pc:docMkLst>
        <pc:docMk/>
      </pc:docMkLst>
      <pc:sldChg chg="modSp">
        <pc:chgData name="Alyssia Parsons" userId="S::aparsons@carragroup.org::dfd8db9b-c0c2-4b3f-a639-41875280afd9" providerId="AD" clId="Web-{C4997D26-A3CE-461E-5013-345D2C94DED6}" dt="2024-09-11T20:43:12.596" v="3" actId="20577"/>
        <pc:sldMkLst>
          <pc:docMk/>
          <pc:sldMk cId="0" sldId="256"/>
        </pc:sldMkLst>
        <pc:spChg chg="mod">
          <ac:chgData name="Alyssia Parsons" userId="S::aparsons@carragroup.org::dfd8db9b-c0c2-4b3f-a639-41875280afd9" providerId="AD" clId="Web-{C4997D26-A3CE-461E-5013-345D2C94DED6}" dt="2024-09-11T20:43:12.596" v="3" actId="20577"/>
          <ac:spMkLst>
            <pc:docMk/>
            <pc:sldMk cId="0" sldId="256"/>
            <ac:spMk id="58" creationId="{00000000-0000-0000-0000-000000000000}"/>
          </ac:spMkLst>
        </pc:spChg>
      </pc:sldChg>
    </pc:docChg>
  </pc:docChgLst>
  <pc:docChgLst>
    <pc:chgData name="Alyssia Parsons" userId="S::aparsons@carragroup.org::dfd8db9b-c0c2-4b3f-a639-41875280afd9" providerId="AD" clId="Web-{C95B77EC-9CFF-F9D0-9805-35259CC335D7}"/>
    <pc:docChg chg="modSld">
      <pc:chgData name="Alyssia Parsons" userId="S::aparsons@carragroup.org::dfd8db9b-c0c2-4b3f-a639-41875280afd9" providerId="AD" clId="Web-{C95B77EC-9CFF-F9D0-9805-35259CC335D7}" dt="2024-09-11T21:00:14.689" v="8" actId="14100"/>
      <pc:docMkLst>
        <pc:docMk/>
      </pc:docMkLst>
      <pc:sldChg chg="modSp">
        <pc:chgData name="Alyssia Parsons" userId="S::aparsons@carragroup.org::dfd8db9b-c0c2-4b3f-a639-41875280afd9" providerId="AD" clId="Web-{C95B77EC-9CFF-F9D0-9805-35259CC335D7}" dt="2024-09-11T21:00:14.689" v="8" actId="14100"/>
        <pc:sldMkLst>
          <pc:docMk/>
          <pc:sldMk cId="0" sldId="256"/>
        </pc:sldMkLst>
        <pc:spChg chg="mod">
          <ac:chgData name="Alyssia Parsons" userId="S::aparsons@carragroup.org::dfd8db9b-c0c2-4b3f-a639-41875280afd9" providerId="AD" clId="Web-{C95B77EC-9CFF-F9D0-9805-35259CC335D7}" dt="2024-09-11T21:00:14.689" v="8" actId="14100"/>
          <ac:spMkLst>
            <pc:docMk/>
            <pc:sldMk cId="0" sldId="256"/>
            <ac:spMk id="5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-77637" y="685800"/>
            <a:ext cx="7014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78684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-77788" y="685800"/>
            <a:ext cx="7013576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4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402687" y="2912115"/>
            <a:ext cx="38342700" cy="80280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 algn="ctr">
              <a:spcBef>
                <a:spcPts val="0"/>
              </a:spcBef>
              <a:buSzPct val="100000"/>
              <a:defRPr sz="22400"/>
            </a:lvl1pPr>
            <a:lvl2pPr lvl="1" algn="ctr">
              <a:spcBef>
                <a:spcPts val="0"/>
              </a:spcBef>
              <a:buSzPct val="100000"/>
              <a:defRPr sz="22400"/>
            </a:lvl2pPr>
            <a:lvl3pPr lvl="2" algn="ctr">
              <a:spcBef>
                <a:spcPts val="0"/>
              </a:spcBef>
              <a:buSzPct val="100000"/>
              <a:defRPr sz="22400"/>
            </a:lvl3pPr>
            <a:lvl4pPr lvl="3" algn="ctr">
              <a:spcBef>
                <a:spcPts val="0"/>
              </a:spcBef>
              <a:buSzPct val="100000"/>
              <a:defRPr sz="22400"/>
            </a:lvl4pPr>
            <a:lvl5pPr lvl="4" algn="ctr">
              <a:spcBef>
                <a:spcPts val="0"/>
              </a:spcBef>
              <a:buSzPct val="100000"/>
              <a:defRPr sz="22400"/>
            </a:lvl5pPr>
            <a:lvl6pPr lvl="5" algn="ctr">
              <a:spcBef>
                <a:spcPts val="0"/>
              </a:spcBef>
              <a:buSzPct val="100000"/>
              <a:defRPr sz="22400"/>
            </a:lvl6pPr>
            <a:lvl7pPr lvl="6" algn="ctr">
              <a:spcBef>
                <a:spcPts val="0"/>
              </a:spcBef>
              <a:buSzPct val="100000"/>
              <a:defRPr sz="22400"/>
            </a:lvl7pPr>
            <a:lvl8pPr lvl="7" algn="ctr">
              <a:spcBef>
                <a:spcPts val="0"/>
              </a:spcBef>
              <a:buSzPct val="100000"/>
              <a:defRPr sz="22400"/>
            </a:lvl8pPr>
            <a:lvl9pPr lvl="8" algn="ctr">
              <a:spcBef>
                <a:spcPts val="0"/>
              </a:spcBef>
              <a:buSzPct val="100000"/>
              <a:defRPr sz="224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1402650" y="11084577"/>
            <a:ext cx="38342700" cy="30999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402650" y="4326177"/>
            <a:ext cx="38342700" cy="76794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 algn="ctr">
              <a:spcBef>
                <a:spcPts val="0"/>
              </a:spcBef>
              <a:buSzPct val="100000"/>
              <a:defRPr sz="51600"/>
            </a:lvl1pPr>
            <a:lvl2pPr lvl="1" algn="ctr">
              <a:spcBef>
                <a:spcPts val="0"/>
              </a:spcBef>
              <a:buSzPct val="100000"/>
              <a:defRPr sz="51600"/>
            </a:lvl2pPr>
            <a:lvl3pPr lvl="2" algn="ctr">
              <a:spcBef>
                <a:spcPts val="0"/>
              </a:spcBef>
              <a:buSzPct val="100000"/>
              <a:defRPr sz="51600"/>
            </a:lvl3pPr>
            <a:lvl4pPr lvl="3" algn="ctr">
              <a:spcBef>
                <a:spcPts val="0"/>
              </a:spcBef>
              <a:buSzPct val="100000"/>
              <a:defRPr sz="51600"/>
            </a:lvl4pPr>
            <a:lvl5pPr lvl="4" algn="ctr">
              <a:spcBef>
                <a:spcPts val="0"/>
              </a:spcBef>
              <a:buSzPct val="100000"/>
              <a:defRPr sz="51600"/>
            </a:lvl5pPr>
            <a:lvl6pPr lvl="5" algn="ctr">
              <a:spcBef>
                <a:spcPts val="0"/>
              </a:spcBef>
              <a:buSzPct val="100000"/>
              <a:defRPr sz="51600"/>
            </a:lvl6pPr>
            <a:lvl7pPr lvl="6" algn="ctr">
              <a:spcBef>
                <a:spcPts val="0"/>
              </a:spcBef>
              <a:buSzPct val="100000"/>
              <a:defRPr sz="51600"/>
            </a:lvl7pPr>
            <a:lvl8pPr lvl="7" algn="ctr">
              <a:spcBef>
                <a:spcPts val="0"/>
              </a:spcBef>
              <a:buSzPct val="100000"/>
              <a:defRPr sz="51600"/>
            </a:lvl8pPr>
            <a:lvl9pPr lvl="8" algn="ctr">
              <a:spcBef>
                <a:spcPts val="0"/>
              </a:spcBef>
              <a:buSzPct val="100000"/>
              <a:defRPr sz="516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402650" y="12328702"/>
            <a:ext cx="38342700" cy="50877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402650" y="8412213"/>
            <a:ext cx="38342700" cy="32925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 algn="ctr">
              <a:spcBef>
                <a:spcPts val="0"/>
              </a:spcBef>
              <a:buSzPct val="100000"/>
              <a:defRPr sz="15500"/>
            </a:lvl1pPr>
            <a:lvl2pPr lvl="1" algn="ctr">
              <a:spcBef>
                <a:spcPts val="0"/>
              </a:spcBef>
              <a:buSzPct val="100000"/>
              <a:defRPr sz="15500"/>
            </a:lvl2pPr>
            <a:lvl3pPr lvl="2" algn="ctr">
              <a:spcBef>
                <a:spcPts val="0"/>
              </a:spcBef>
              <a:buSzPct val="100000"/>
              <a:defRPr sz="15500"/>
            </a:lvl3pPr>
            <a:lvl4pPr lvl="3" algn="ctr">
              <a:spcBef>
                <a:spcPts val="0"/>
              </a:spcBef>
              <a:buSzPct val="100000"/>
              <a:defRPr sz="15500"/>
            </a:lvl4pPr>
            <a:lvl5pPr lvl="4" algn="ctr">
              <a:spcBef>
                <a:spcPts val="0"/>
              </a:spcBef>
              <a:buSzPct val="100000"/>
              <a:defRPr sz="15500"/>
            </a:lvl5pPr>
            <a:lvl6pPr lvl="5" algn="ctr">
              <a:spcBef>
                <a:spcPts val="0"/>
              </a:spcBef>
              <a:buSzPct val="100000"/>
              <a:defRPr sz="15500"/>
            </a:lvl6pPr>
            <a:lvl7pPr lvl="6" algn="ctr">
              <a:spcBef>
                <a:spcPts val="0"/>
              </a:spcBef>
              <a:buSzPct val="100000"/>
              <a:defRPr sz="15500"/>
            </a:lvl7pPr>
            <a:lvl8pPr lvl="7" algn="ctr">
              <a:spcBef>
                <a:spcPts val="0"/>
              </a:spcBef>
              <a:buSzPct val="100000"/>
              <a:defRPr sz="15500"/>
            </a:lvl8pPr>
            <a:lvl9pPr lvl="8" algn="ctr">
              <a:spcBef>
                <a:spcPts val="0"/>
              </a:spcBef>
              <a:buSzPct val="100000"/>
              <a:defRPr sz="155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402650" y="4507457"/>
            <a:ext cx="38342700" cy="133620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402650" y="4507457"/>
            <a:ext cx="17999400" cy="133620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21745800" y="4507457"/>
            <a:ext cx="17999400" cy="133620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402650" y="2173013"/>
            <a:ext cx="12636000" cy="29556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>
              <a:spcBef>
                <a:spcPts val="0"/>
              </a:spcBef>
              <a:buSzPct val="100000"/>
              <a:defRPr sz="10300"/>
            </a:lvl1pPr>
            <a:lvl2pPr lvl="1">
              <a:spcBef>
                <a:spcPts val="0"/>
              </a:spcBef>
              <a:buSzPct val="100000"/>
              <a:defRPr sz="10300"/>
            </a:lvl2pPr>
            <a:lvl3pPr lvl="2">
              <a:spcBef>
                <a:spcPts val="0"/>
              </a:spcBef>
              <a:buSzPct val="100000"/>
              <a:defRPr sz="10300"/>
            </a:lvl3pPr>
            <a:lvl4pPr lvl="3">
              <a:spcBef>
                <a:spcPts val="0"/>
              </a:spcBef>
              <a:buSzPct val="100000"/>
              <a:defRPr sz="10300"/>
            </a:lvl4pPr>
            <a:lvl5pPr lvl="4">
              <a:spcBef>
                <a:spcPts val="0"/>
              </a:spcBef>
              <a:buSzPct val="100000"/>
              <a:defRPr sz="10300"/>
            </a:lvl5pPr>
            <a:lvl6pPr lvl="5">
              <a:spcBef>
                <a:spcPts val="0"/>
              </a:spcBef>
              <a:buSzPct val="100000"/>
              <a:defRPr sz="10300"/>
            </a:lvl6pPr>
            <a:lvl7pPr lvl="6">
              <a:spcBef>
                <a:spcPts val="0"/>
              </a:spcBef>
              <a:buSzPct val="100000"/>
              <a:defRPr sz="10300"/>
            </a:lvl7pPr>
            <a:lvl8pPr lvl="7">
              <a:spcBef>
                <a:spcPts val="0"/>
              </a:spcBef>
              <a:buSzPct val="100000"/>
              <a:defRPr sz="10300"/>
            </a:lvl8pPr>
            <a:lvl9pPr lvl="8">
              <a:spcBef>
                <a:spcPts val="0"/>
              </a:spcBef>
              <a:buSzPct val="100000"/>
              <a:defRPr sz="103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402650" y="5434879"/>
            <a:ext cx="12636000" cy="12434999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SzPct val="100000"/>
              <a:defRPr sz="52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2206125" y="1760586"/>
            <a:ext cx="28655100" cy="159996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>
              <a:spcBef>
                <a:spcPts val="0"/>
              </a:spcBef>
              <a:buSzPct val="100000"/>
              <a:defRPr sz="20700"/>
            </a:lvl1pPr>
            <a:lvl2pPr lvl="1">
              <a:spcBef>
                <a:spcPts val="0"/>
              </a:spcBef>
              <a:buSzPct val="100000"/>
              <a:defRPr sz="20700"/>
            </a:lvl2pPr>
            <a:lvl3pPr lvl="2">
              <a:spcBef>
                <a:spcPts val="0"/>
              </a:spcBef>
              <a:buSzPct val="100000"/>
              <a:defRPr sz="20700"/>
            </a:lvl3pPr>
            <a:lvl4pPr lvl="3">
              <a:spcBef>
                <a:spcPts val="0"/>
              </a:spcBef>
              <a:buSzPct val="100000"/>
              <a:defRPr sz="20700"/>
            </a:lvl4pPr>
            <a:lvl5pPr lvl="4">
              <a:spcBef>
                <a:spcPts val="0"/>
              </a:spcBef>
              <a:buSzPct val="100000"/>
              <a:defRPr sz="20700"/>
            </a:lvl5pPr>
            <a:lvl6pPr lvl="5">
              <a:spcBef>
                <a:spcPts val="0"/>
              </a:spcBef>
              <a:buSzPct val="100000"/>
              <a:defRPr sz="20700"/>
            </a:lvl6pPr>
            <a:lvl7pPr lvl="6">
              <a:spcBef>
                <a:spcPts val="0"/>
              </a:spcBef>
              <a:buSzPct val="100000"/>
              <a:defRPr sz="20700"/>
            </a:lvl7pPr>
            <a:lvl8pPr lvl="7">
              <a:spcBef>
                <a:spcPts val="0"/>
              </a:spcBef>
              <a:buSzPct val="100000"/>
              <a:defRPr sz="20700"/>
            </a:lvl8pPr>
            <a:lvl9pPr lvl="8">
              <a:spcBef>
                <a:spcPts val="0"/>
              </a:spcBef>
              <a:buSzPct val="100000"/>
              <a:defRPr sz="207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20574000" y="-488"/>
            <a:ext cx="20574000" cy="20116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94750" y="4823084"/>
            <a:ext cx="18203400" cy="57975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 algn="ctr">
              <a:spcBef>
                <a:spcPts val="0"/>
              </a:spcBef>
              <a:buSzPct val="100000"/>
              <a:defRPr sz="18100"/>
            </a:lvl1pPr>
            <a:lvl2pPr lvl="1" algn="ctr">
              <a:spcBef>
                <a:spcPts val="0"/>
              </a:spcBef>
              <a:buSzPct val="100000"/>
              <a:defRPr sz="18100"/>
            </a:lvl2pPr>
            <a:lvl3pPr lvl="2" algn="ctr">
              <a:spcBef>
                <a:spcPts val="0"/>
              </a:spcBef>
              <a:buSzPct val="100000"/>
              <a:defRPr sz="18100"/>
            </a:lvl3pPr>
            <a:lvl4pPr lvl="3" algn="ctr">
              <a:spcBef>
                <a:spcPts val="0"/>
              </a:spcBef>
              <a:buSzPct val="100000"/>
              <a:defRPr sz="18100"/>
            </a:lvl4pPr>
            <a:lvl5pPr lvl="4" algn="ctr">
              <a:spcBef>
                <a:spcPts val="0"/>
              </a:spcBef>
              <a:buSzPct val="100000"/>
              <a:defRPr sz="18100"/>
            </a:lvl5pPr>
            <a:lvl6pPr lvl="5" algn="ctr">
              <a:spcBef>
                <a:spcPts val="0"/>
              </a:spcBef>
              <a:buSzPct val="100000"/>
              <a:defRPr sz="18100"/>
            </a:lvl6pPr>
            <a:lvl7pPr lvl="6" algn="ctr">
              <a:spcBef>
                <a:spcPts val="0"/>
              </a:spcBef>
              <a:buSzPct val="100000"/>
              <a:defRPr sz="18100"/>
            </a:lvl7pPr>
            <a:lvl8pPr lvl="7" algn="ctr">
              <a:spcBef>
                <a:spcPts val="0"/>
              </a:spcBef>
              <a:buSzPct val="100000"/>
              <a:defRPr sz="18100"/>
            </a:lvl8pPr>
            <a:lvl9pPr lvl="8" algn="ctr">
              <a:spcBef>
                <a:spcPts val="0"/>
              </a:spcBef>
              <a:buSzPct val="100000"/>
              <a:defRPr sz="18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1194750" y="10963137"/>
            <a:ext cx="18203400" cy="48306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22227750" y="2831937"/>
            <a:ext cx="17266500" cy="144519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402650" y="16546248"/>
            <a:ext cx="26994600" cy="23667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  <a:noFill/>
          <a:ln>
            <a:noFill/>
          </a:ln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402650" y="4507457"/>
            <a:ext cx="38342700" cy="13362000"/>
          </a:xfrm>
          <a:prstGeom prst="rect">
            <a:avLst/>
          </a:prstGeom>
          <a:noFill/>
          <a:ln>
            <a:noFill/>
          </a:ln>
        </p:spPr>
        <p:txBody>
          <a:bodyPr lIns="393475" tIns="393475" rIns="393475" bIns="39347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77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  <a:noFill/>
          <a:ln>
            <a:noFill/>
          </a:ln>
        </p:spPr>
        <p:txBody>
          <a:bodyPr lIns="393475" tIns="393475" rIns="393475" bIns="39347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4300">
                <a:solidFill>
                  <a:schemeClr val="dk2"/>
                </a:solidFill>
              </a:rPr>
              <a:t>‹#›</a:t>
            </a:fld>
            <a:endParaRPr lang="en" sz="4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402687" y="2912115"/>
            <a:ext cx="38342700" cy="8028000"/>
          </a:xfrm>
          <a:prstGeom prst="rect">
            <a:avLst/>
          </a:prstGeom>
        </p:spPr>
        <p:txBody>
          <a:bodyPr lIns="393475" tIns="393475" rIns="393475" bIns="39347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402650" y="11084577"/>
            <a:ext cx="38342700" cy="3099900"/>
          </a:xfrm>
          <a:prstGeom prst="rect">
            <a:avLst/>
          </a:prstGeom>
        </p:spPr>
        <p:txBody>
          <a:bodyPr lIns="393475" tIns="393475" rIns="393475" bIns="3934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 txBox="1"/>
          <p:nvPr/>
        </p:nvSpPr>
        <p:spPr>
          <a:xfrm>
            <a:off x="328141" y="18111019"/>
            <a:ext cx="25784176" cy="1765296"/>
          </a:xfrm>
          <a:prstGeom prst="rect">
            <a:avLst/>
          </a:prstGeom>
          <a:gradFill>
            <a:gsLst>
              <a:gs pos="0">
                <a:srgbClr val="A3C4FF"/>
              </a:gs>
              <a:gs pos="35000">
                <a:srgbClr val="BFD5FF"/>
              </a:gs>
              <a:gs pos="100000">
                <a:srgbClr val="E5EEFF"/>
              </a:gs>
            </a:gsLst>
            <a:lin ang="16200038" scaled="0"/>
          </a:gradFill>
          <a:ln w="9525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82875" tIns="182875" rIns="182875" bIns="182875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n-US" sz="1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This work could not have been accomplished without the aid of the following organizations: The NIH’s National Institute of Arthritis and Musculoskeletal and Skin Diseases (NIAMS) &amp; the Arthritis Foundation.</a:t>
            </a:r>
            <a:r>
              <a:rPr lang="en-US" sz="18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en-US" sz="1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We would also like to thank all participants and hospital sites that recruited patients for the CARRA Registry. The authors thank the following CARRA Registry site principal investigators:</a:t>
            </a:r>
            <a:r>
              <a:rPr lang="en-US" sz="1800" dirty="0">
                <a:latin typeface="Calibri"/>
                <a:ea typeface="Calibri" panose="020F0502020204030204" pitchFamily="34" charset="0"/>
                <a:cs typeface="Times New Roman"/>
              </a:rPr>
              <a:t> K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Abulaban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C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Aguiar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Lapsia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G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Amarilyo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S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Ardoin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L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Barillas-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Arias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Basiaga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Baszis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L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Bermudez-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Santiago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H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Brunner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,H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Bukulmez,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E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Chalom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J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Chang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J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Chang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D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Co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Cook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A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Cooper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C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Correll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T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Davis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DeGuzman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A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Dhanrajani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Ede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B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Edelheit,B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Feldman,D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Glaser,B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Gottlieb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T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Graham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T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Griffin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T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Hahn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O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Harry,M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Hollander,S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Hong,J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Hsu,A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Huber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L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Imundo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C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Inman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S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Kim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D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Kingsbury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Klein-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Gitelman,L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Lim,M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Mannion,K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Marzan,D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McCurdy,D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Milojevic,S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Mohan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Moore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T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Moore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L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Moorthy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,S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Nativ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Natter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Onel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J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Patel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S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Prahalad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A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Robinson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T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Ronis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Rosenkranz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N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Ruth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S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Sabbagh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Schikler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C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Schutt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E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Sloan,J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Spitznagle,Y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Sterba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Rakovchik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,G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Syverson,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S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Tarvin,M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Tesher,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Toib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Toth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Twilt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H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Van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Mater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D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Wahezi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J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Weiss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P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Weiss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,L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Woolnough,E</a:t>
            </a:r>
            <a:r>
              <a:rPr lang="en-US" sz="1800" dirty="0"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Wu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A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US" sz="1800" dirty="0" err="1">
                <a:latin typeface="Calibri"/>
                <a:ea typeface="Times New Roman" panose="02020603050405020304" pitchFamily="18" charset="0"/>
                <a:cs typeface="Times New Roman"/>
              </a:rPr>
              <a:t>Yalcindag</a:t>
            </a:r>
            <a:endParaRPr lang="en-US" sz="1800" dirty="0" err="1"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pSp>
        <p:nvGrpSpPr>
          <p:cNvPr id="12" name="Shape 60"/>
          <p:cNvGrpSpPr>
            <a:grpSpLocks noChangeAspect="1"/>
          </p:cNvGrpSpPr>
          <p:nvPr/>
        </p:nvGrpSpPr>
        <p:grpSpPr>
          <a:xfrm>
            <a:off x="30839053" y="18464982"/>
            <a:ext cx="3181591" cy="1151296"/>
            <a:chOff x="0" y="0"/>
            <a:chExt cx="2147483647" cy="2147483647"/>
          </a:xfrm>
        </p:grpSpPr>
        <p:sp>
          <p:nvSpPr>
            <p:cNvPr id="13" name="Shape 61"/>
            <p:cNvSpPr txBox="1"/>
            <p:nvPr/>
          </p:nvSpPr>
          <p:spPr>
            <a:xfrm>
              <a:off x="52710970" y="0"/>
              <a:ext cx="1914188716" cy="21474836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5500"/>
            </a:p>
          </p:txBody>
        </p:sp>
        <p:pic>
          <p:nvPicPr>
            <p:cNvPr id="14" name="Shape 6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2147483647" cy="204522252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4426" y="18464981"/>
            <a:ext cx="4114334" cy="1252518"/>
          </a:xfrm>
          <a:prstGeom prst="rect">
            <a:avLst/>
          </a:prstGeom>
        </p:spPr>
      </p:pic>
      <p:pic>
        <p:nvPicPr>
          <p:cNvPr id="16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75210" y="18111019"/>
            <a:ext cx="6951590" cy="19923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03" y="722762"/>
            <a:ext cx="2971800" cy="2971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370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simple-light-2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Mieszkalski</dc:creator>
  <cp:lastModifiedBy>Alyssia Parsons</cp:lastModifiedBy>
  <cp:revision>28</cp:revision>
  <dcterms:modified xsi:type="dcterms:W3CDTF">2024-09-11T21:00:17Z</dcterms:modified>
</cp:coreProperties>
</file>