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38404800" cy="19202400"/>
  <p:notesSz cx="9144000" cy="6858000"/>
  <p:defaultTextStyle>
    <a:defPPr>
      <a:defRPr lang="en-US"/>
    </a:defPPr>
    <a:lvl1pPr marL="0" algn="l" defTabSz="3466387" rtl="0" eaLnBrk="1" latinLnBrk="0" hangingPunct="1">
      <a:defRPr sz="6823" kern="1200">
        <a:solidFill>
          <a:schemeClr val="tx1"/>
        </a:solidFill>
        <a:latin typeface="+mn-lt"/>
        <a:ea typeface="+mn-ea"/>
        <a:cs typeface="+mn-cs"/>
      </a:defRPr>
    </a:lvl1pPr>
    <a:lvl2pPr marL="1733194" algn="l" defTabSz="3466387" rtl="0" eaLnBrk="1" latinLnBrk="0" hangingPunct="1">
      <a:defRPr sz="6823" kern="1200">
        <a:solidFill>
          <a:schemeClr val="tx1"/>
        </a:solidFill>
        <a:latin typeface="+mn-lt"/>
        <a:ea typeface="+mn-ea"/>
        <a:cs typeface="+mn-cs"/>
      </a:defRPr>
    </a:lvl2pPr>
    <a:lvl3pPr marL="3466387" algn="l" defTabSz="3466387" rtl="0" eaLnBrk="1" latinLnBrk="0" hangingPunct="1">
      <a:defRPr sz="6823" kern="1200">
        <a:solidFill>
          <a:schemeClr val="tx1"/>
        </a:solidFill>
        <a:latin typeface="+mn-lt"/>
        <a:ea typeface="+mn-ea"/>
        <a:cs typeface="+mn-cs"/>
      </a:defRPr>
    </a:lvl3pPr>
    <a:lvl4pPr marL="5199580" algn="l" defTabSz="3466387" rtl="0" eaLnBrk="1" latinLnBrk="0" hangingPunct="1">
      <a:defRPr sz="6823" kern="1200">
        <a:solidFill>
          <a:schemeClr val="tx1"/>
        </a:solidFill>
        <a:latin typeface="+mn-lt"/>
        <a:ea typeface="+mn-ea"/>
        <a:cs typeface="+mn-cs"/>
      </a:defRPr>
    </a:lvl4pPr>
    <a:lvl5pPr marL="6932772" algn="l" defTabSz="3466387" rtl="0" eaLnBrk="1" latinLnBrk="0" hangingPunct="1">
      <a:defRPr sz="6823" kern="1200">
        <a:solidFill>
          <a:schemeClr val="tx1"/>
        </a:solidFill>
        <a:latin typeface="+mn-lt"/>
        <a:ea typeface="+mn-ea"/>
        <a:cs typeface="+mn-cs"/>
      </a:defRPr>
    </a:lvl5pPr>
    <a:lvl6pPr marL="8665966" algn="l" defTabSz="3466387" rtl="0" eaLnBrk="1" latinLnBrk="0" hangingPunct="1">
      <a:defRPr sz="6823" kern="1200">
        <a:solidFill>
          <a:schemeClr val="tx1"/>
        </a:solidFill>
        <a:latin typeface="+mn-lt"/>
        <a:ea typeface="+mn-ea"/>
        <a:cs typeface="+mn-cs"/>
      </a:defRPr>
    </a:lvl6pPr>
    <a:lvl7pPr marL="10399160" algn="l" defTabSz="3466387" rtl="0" eaLnBrk="1" latinLnBrk="0" hangingPunct="1">
      <a:defRPr sz="6823" kern="1200">
        <a:solidFill>
          <a:schemeClr val="tx1"/>
        </a:solidFill>
        <a:latin typeface="+mn-lt"/>
        <a:ea typeface="+mn-ea"/>
        <a:cs typeface="+mn-cs"/>
      </a:defRPr>
    </a:lvl7pPr>
    <a:lvl8pPr marL="12132353" algn="l" defTabSz="3466387" rtl="0" eaLnBrk="1" latinLnBrk="0" hangingPunct="1">
      <a:defRPr sz="6823" kern="1200">
        <a:solidFill>
          <a:schemeClr val="tx1"/>
        </a:solidFill>
        <a:latin typeface="+mn-lt"/>
        <a:ea typeface="+mn-ea"/>
        <a:cs typeface="+mn-cs"/>
      </a:defRPr>
    </a:lvl8pPr>
    <a:lvl9pPr marL="13865546" algn="l" defTabSz="3466387" rtl="0" eaLnBrk="1" latinLnBrk="0" hangingPunct="1">
      <a:defRPr sz="682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37" d="100"/>
          <a:sy n="37" d="100"/>
        </p:scale>
        <p:origin x="132"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3142616"/>
            <a:ext cx="28803600" cy="6685280"/>
          </a:xfrm>
        </p:spPr>
        <p:txBody>
          <a:bodyPr anchor="b"/>
          <a:lstStyle>
            <a:lvl1pPr algn="ctr">
              <a:defRPr sz="16800"/>
            </a:lvl1pPr>
          </a:lstStyle>
          <a:p>
            <a:r>
              <a:rPr lang="en-US"/>
              <a:t>Click to edit Master title style</a:t>
            </a:r>
            <a:endParaRPr lang="en-US" dirty="0"/>
          </a:p>
        </p:txBody>
      </p:sp>
      <p:sp>
        <p:nvSpPr>
          <p:cNvPr id="3" name="Subtitle 2"/>
          <p:cNvSpPr>
            <a:spLocks noGrp="1"/>
          </p:cNvSpPr>
          <p:nvPr>
            <p:ph type="subTitle" idx="1"/>
          </p:nvPr>
        </p:nvSpPr>
        <p:spPr>
          <a:xfrm>
            <a:off x="4800600" y="10085706"/>
            <a:ext cx="28803600" cy="4636134"/>
          </a:xfrm>
        </p:spPr>
        <p:txBody>
          <a:bodyPr/>
          <a:lstStyle>
            <a:lvl1pPr marL="0" indent="0" algn="ctr">
              <a:buNone/>
              <a:defRPr sz="6720"/>
            </a:lvl1pPr>
            <a:lvl2pPr marL="1280160" indent="0" algn="ctr">
              <a:buNone/>
              <a:defRPr sz="5600"/>
            </a:lvl2pPr>
            <a:lvl3pPr marL="2560320" indent="0" algn="ctr">
              <a:buNone/>
              <a:defRPr sz="5040"/>
            </a:lvl3pPr>
            <a:lvl4pPr marL="3840480" indent="0" algn="ctr">
              <a:buNone/>
              <a:defRPr sz="4480"/>
            </a:lvl4pPr>
            <a:lvl5pPr marL="5120640" indent="0" algn="ctr">
              <a:buNone/>
              <a:defRPr sz="4480"/>
            </a:lvl5pPr>
            <a:lvl6pPr marL="6400800" indent="0" algn="ctr">
              <a:buNone/>
              <a:defRPr sz="4480"/>
            </a:lvl6pPr>
            <a:lvl7pPr marL="7680960" indent="0" algn="ctr">
              <a:buNone/>
              <a:defRPr sz="4480"/>
            </a:lvl7pPr>
            <a:lvl8pPr marL="8961120" indent="0" algn="ctr">
              <a:buNone/>
              <a:defRPr sz="4480"/>
            </a:lvl8pPr>
            <a:lvl9pPr marL="10241280" indent="0" algn="ctr">
              <a:buNone/>
              <a:defRPr sz="44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61C312C-247E-4050-8C68-A4D77A885DD0}"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3908561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1C312C-247E-4050-8C68-A4D77A885DD0}"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3803880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5" y="1022350"/>
            <a:ext cx="8281035" cy="1627314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0" y="1022350"/>
            <a:ext cx="24363045" cy="162731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1C312C-247E-4050-8C68-A4D77A885DD0}"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2903812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1C312C-247E-4050-8C68-A4D77A885DD0}"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4133536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28" y="4787268"/>
            <a:ext cx="33124140" cy="7987664"/>
          </a:xfrm>
        </p:spPr>
        <p:txBody>
          <a:bodyPr anchor="b"/>
          <a:lstStyle>
            <a:lvl1pPr>
              <a:defRPr sz="16800"/>
            </a:lvl1pPr>
          </a:lstStyle>
          <a:p>
            <a:r>
              <a:rPr lang="en-US"/>
              <a:t>Click to edit Master title style</a:t>
            </a:r>
            <a:endParaRPr lang="en-US" dirty="0"/>
          </a:p>
        </p:txBody>
      </p:sp>
      <p:sp>
        <p:nvSpPr>
          <p:cNvPr id="3" name="Text Placeholder 2"/>
          <p:cNvSpPr>
            <a:spLocks noGrp="1"/>
          </p:cNvSpPr>
          <p:nvPr>
            <p:ph type="body" idx="1"/>
          </p:nvPr>
        </p:nvSpPr>
        <p:spPr>
          <a:xfrm>
            <a:off x="2620328" y="12850498"/>
            <a:ext cx="33124140" cy="4200524"/>
          </a:xfrm>
        </p:spPr>
        <p:txBody>
          <a:bodyPr/>
          <a:lstStyle>
            <a:lvl1pPr marL="0" indent="0">
              <a:buNone/>
              <a:defRPr sz="6720">
                <a:solidFill>
                  <a:schemeClr val="tx1">
                    <a:tint val="75000"/>
                  </a:schemeClr>
                </a:solidFill>
              </a:defRPr>
            </a:lvl1pPr>
            <a:lvl2pPr marL="1280160" indent="0">
              <a:buNone/>
              <a:defRPr sz="5600">
                <a:solidFill>
                  <a:schemeClr val="tx1">
                    <a:tint val="75000"/>
                  </a:schemeClr>
                </a:solidFill>
              </a:defRPr>
            </a:lvl2pPr>
            <a:lvl3pPr marL="2560320" indent="0">
              <a:buNone/>
              <a:defRPr sz="5040">
                <a:solidFill>
                  <a:schemeClr val="tx1">
                    <a:tint val="75000"/>
                  </a:schemeClr>
                </a:solidFill>
              </a:defRPr>
            </a:lvl3pPr>
            <a:lvl4pPr marL="3840480" indent="0">
              <a:buNone/>
              <a:defRPr sz="4480">
                <a:solidFill>
                  <a:schemeClr val="tx1">
                    <a:tint val="75000"/>
                  </a:schemeClr>
                </a:solidFill>
              </a:defRPr>
            </a:lvl4pPr>
            <a:lvl5pPr marL="5120640" indent="0">
              <a:buNone/>
              <a:defRPr sz="4480">
                <a:solidFill>
                  <a:schemeClr val="tx1">
                    <a:tint val="75000"/>
                  </a:schemeClr>
                </a:solidFill>
              </a:defRPr>
            </a:lvl5pPr>
            <a:lvl6pPr marL="6400800" indent="0">
              <a:buNone/>
              <a:defRPr sz="4480">
                <a:solidFill>
                  <a:schemeClr val="tx1">
                    <a:tint val="75000"/>
                  </a:schemeClr>
                </a:solidFill>
              </a:defRPr>
            </a:lvl6pPr>
            <a:lvl7pPr marL="7680960" indent="0">
              <a:buNone/>
              <a:defRPr sz="4480">
                <a:solidFill>
                  <a:schemeClr val="tx1">
                    <a:tint val="75000"/>
                  </a:schemeClr>
                </a:solidFill>
              </a:defRPr>
            </a:lvl7pPr>
            <a:lvl8pPr marL="8961120" indent="0">
              <a:buNone/>
              <a:defRPr sz="4480">
                <a:solidFill>
                  <a:schemeClr val="tx1">
                    <a:tint val="75000"/>
                  </a:schemeClr>
                </a:solidFill>
              </a:defRPr>
            </a:lvl8pPr>
            <a:lvl9pPr marL="10241280" indent="0">
              <a:buNone/>
              <a:defRPr sz="44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1C312C-247E-4050-8C68-A4D77A885DD0}" type="datetimeFigureOut">
              <a:rPr lang="en-US" smtClean="0"/>
              <a:t>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4230295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5111750"/>
            <a:ext cx="16322040" cy="12183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5111750"/>
            <a:ext cx="16322040" cy="12183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1C312C-247E-4050-8C68-A4D77A885DD0}"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4263104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1022352"/>
            <a:ext cx="33124140" cy="37115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4" y="4707256"/>
            <a:ext cx="16247029" cy="2306954"/>
          </a:xfrm>
        </p:spPr>
        <p:txBody>
          <a:bodyPr anchor="b"/>
          <a:lstStyle>
            <a:lvl1pPr marL="0" indent="0">
              <a:buNone/>
              <a:defRPr sz="6720" b="1"/>
            </a:lvl1pPr>
            <a:lvl2pPr marL="1280160" indent="0">
              <a:buNone/>
              <a:defRPr sz="5600" b="1"/>
            </a:lvl2pPr>
            <a:lvl3pPr marL="2560320" indent="0">
              <a:buNone/>
              <a:defRPr sz="5040" b="1"/>
            </a:lvl3pPr>
            <a:lvl4pPr marL="3840480" indent="0">
              <a:buNone/>
              <a:defRPr sz="4480" b="1"/>
            </a:lvl4pPr>
            <a:lvl5pPr marL="5120640" indent="0">
              <a:buNone/>
              <a:defRPr sz="4480" b="1"/>
            </a:lvl5pPr>
            <a:lvl6pPr marL="6400800" indent="0">
              <a:buNone/>
              <a:defRPr sz="4480" b="1"/>
            </a:lvl6pPr>
            <a:lvl7pPr marL="7680960" indent="0">
              <a:buNone/>
              <a:defRPr sz="4480" b="1"/>
            </a:lvl7pPr>
            <a:lvl8pPr marL="8961120" indent="0">
              <a:buNone/>
              <a:defRPr sz="4480" b="1"/>
            </a:lvl8pPr>
            <a:lvl9pPr marL="10241280" indent="0">
              <a:buNone/>
              <a:defRPr sz="4480" b="1"/>
            </a:lvl9pPr>
          </a:lstStyle>
          <a:p>
            <a:pPr lvl="0"/>
            <a:r>
              <a:rPr lang="en-US"/>
              <a:t>Click to edit Master text styles</a:t>
            </a:r>
          </a:p>
        </p:txBody>
      </p:sp>
      <p:sp>
        <p:nvSpPr>
          <p:cNvPr id="4" name="Content Placeholder 3"/>
          <p:cNvSpPr>
            <a:spLocks noGrp="1"/>
          </p:cNvSpPr>
          <p:nvPr>
            <p:ph sz="half" idx="2"/>
          </p:nvPr>
        </p:nvSpPr>
        <p:spPr>
          <a:xfrm>
            <a:off x="2645334" y="7014210"/>
            <a:ext cx="16247029" cy="103168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0" y="4707256"/>
            <a:ext cx="16327042" cy="2306954"/>
          </a:xfrm>
        </p:spPr>
        <p:txBody>
          <a:bodyPr anchor="b"/>
          <a:lstStyle>
            <a:lvl1pPr marL="0" indent="0">
              <a:buNone/>
              <a:defRPr sz="6720" b="1"/>
            </a:lvl1pPr>
            <a:lvl2pPr marL="1280160" indent="0">
              <a:buNone/>
              <a:defRPr sz="5600" b="1"/>
            </a:lvl2pPr>
            <a:lvl3pPr marL="2560320" indent="0">
              <a:buNone/>
              <a:defRPr sz="5040" b="1"/>
            </a:lvl3pPr>
            <a:lvl4pPr marL="3840480" indent="0">
              <a:buNone/>
              <a:defRPr sz="4480" b="1"/>
            </a:lvl4pPr>
            <a:lvl5pPr marL="5120640" indent="0">
              <a:buNone/>
              <a:defRPr sz="4480" b="1"/>
            </a:lvl5pPr>
            <a:lvl6pPr marL="6400800" indent="0">
              <a:buNone/>
              <a:defRPr sz="4480" b="1"/>
            </a:lvl6pPr>
            <a:lvl7pPr marL="7680960" indent="0">
              <a:buNone/>
              <a:defRPr sz="4480" b="1"/>
            </a:lvl7pPr>
            <a:lvl8pPr marL="8961120" indent="0">
              <a:buNone/>
              <a:defRPr sz="4480" b="1"/>
            </a:lvl8pPr>
            <a:lvl9pPr marL="10241280" indent="0">
              <a:buNone/>
              <a:defRPr sz="4480" b="1"/>
            </a:lvl9pPr>
          </a:lstStyle>
          <a:p>
            <a:pPr lvl="0"/>
            <a:r>
              <a:rPr lang="en-US"/>
              <a:t>Click to edit Master text styles</a:t>
            </a:r>
          </a:p>
        </p:txBody>
      </p:sp>
      <p:sp>
        <p:nvSpPr>
          <p:cNvPr id="6" name="Content Placeholder 5"/>
          <p:cNvSpPr>
            <a:spLocks noGrp="1"/>
          </p:cNvSpPr>
          <p:nvPr>
            <p:ph sz="quarter" idx="4"/>
          </p:nvPr>
        </p:nvSpPr>
        <p:spPr>
          <a:xfrm>
            <a:off x="19442430" y="7014210"/>
            <a:ext cx="16327042" cy="103168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1C312C-247E-4050-8C68-A4D77A885DD0}" type="datetimeFigureOut">
              <a:rPr lang="en-US" smtClean="0"/>
              <a:t>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3924581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1C312C-247E-4050-8C68-A4D77A885DD0}" type="datetimeFigureOut">
              <a:rPr lang="en-US" smtClean="0"/>
              <a:t>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1977487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1C312C-247E-4050-8C68-A4D77A885DD0}" type="datetimeFigureOut">
              <a:rPr lang="en-US" smtClean="0"/>
              <a:t>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3051429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4" y="1280160"/>
            <a:ext cx="12386547" cy="4480560"/>
          </a:xfrm>
        </p:spPr>
        <p:txBody>
          <a:bodyPr anchor="b"/>
          <a:lstStyle>
            <a:lvl1pPr>
              <a:defRPr sz="8960"/>
            </a:lvl1pPr>
          </a:lstStyle>
          <a:p>
            <a:r>
              <a:rPr lang="en-US"/>
              <a:t>Click to edit Master title style</a:t>
            </a:r>
            <a:endParaRPr lang="en-US" dirty="0"/>
          </a:p>
        </p:txBody>
      </p:sp>
      <p:sp>
        <p:nvSpPr>
          <p:cNvPr id="3" name="Content Placeholder 2"/>
          <p:cNvSpPr>
            <a:spLocks noGrp="1"/>
          </p:cNvSpPr>
          <p:nvPr>
            <p:ph idx="1"/>
          </p:nvPr>
        </p:nvSpPr>
        <p:spPr>
          <a:xfrm>
            <a:off x="16327042" y="2764791"/>
            <a:ext cx="19442430" cy="13646150"/>
          </a:xfrm>
        </p:spPr>
        <p:txBody>
          <a:bodyPr/>
          <a:lstStyle>
            <a:lvl1pPr>
              <a:defRPr sz="8960"/>
            </a:lvl1pPr>
            <a:lvl2pPr>
              <a:defRPr sz="7840"/>
            </a:lvl2pPr>
            <a:lvl3pPr>
              <a:defRPr sz="6720"/>
            </a:lvl3pPr>
            <a:lvl4pPr>
              <a:defRPr sz="5600"/>
            </a:lvl4pPr>
            <a:lvl5pPr>
              <a:defRPr sz="5600"/>
            </a:lvl5pPr>
            <a:lvl6pPr>
              <a:defRPr sz="5600"/>
            </a:lvl6pPr>
            <a:lvl7pPr>
              <a:defRPr sz="5600"/>
            </a:lvl7pPr>
            <a:lvl8pPr>
              <a:defRPr sz="5600"/>
            </a:lvl8pPr>
            <a:lvl9pPr>
              <a:defRPr sz="5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4" y="5760720"/>
            <a:ext cx="12386547" cy="10672446"/>
          </a:xfrm>
        </p:spPr>
        <p:txBody>
          <a:bodyPr/>
          <a:lstStyle>
            <a:lvl1pPr marL="0" indent="0">
              <a:buNone/>
              <a:defRPr sz="4480"/>
            </a:lvl1pPr>
            <a:lvl2pPr marL="1280160" indent="0">
              <a:buNone/>
              <a:defRPr sz="3920"/>
            </a:lvl2pPr>
            <a:lvl3pPr marL="2560320" indent="0">
              <a:buNone/>
              <a:defRPr sz="3360"/>
            </a:lvl3pPr>
            <a:lvl4pPr marL="3840480" indent="0">
              <a:buNone/>
              <a:defRPr sz="2800"/>
            </a:lvl4pPr>
            <a:lvl5pPr marL="5120640" indent="0">
              <a:buNone/>
              <a:defRPr sz="2800"/>
            </a:lvl5pPr>
            <a:lvl6pPr marL="6400800" indent="0">
              <a:buNone/>
              <a:defRPr sz="2800"/>
            </a:lvl6pPr>
            <a:lvl7pPr marL="7680960" indent="0">
              <a:buNone/>
              <a:defRPr sz="2800"/>
            </a:lvl7pPr>
            <a:lvl8pPr marL="8961120" indent="0">
              <a:buNone/>
              <a:defRPr sz="2800"/>
            </a:lvl8pPr>
            <a:lvl9pPr marL="10241280" indent="0">
              <a:buNone/>
              <a:defRPr sz="2800"/>
            </a:lvl9pPr>
          </a:lstStyle>
          <a:p>
            <a:pPr lvl="0"/>
            <a:r>
              <a:rPr lang="en-US"/>
              <a:t>Click to edit Master text styles</a:t>
            </a:r>
          </a:p>
        </p:txBody>
      </p:sp>
      <p:sp>
        <p:nvSpPr>
          <p:cNvPr id="5" name="Date Placeholder 4"/>
          <p:cNvSpPr>
            <a:spLocks noGrp="1"/>
          </p:cNvSpPr>
          <p:nvPr>
            <p:ph type="dt" sz="half" idx="10"/>
          </p:nvPr>
        </p:nvSpPr>
        <p:spPr/>
        <p:txBody>
          <a:bodyPr/>
          <a:lstStyle/>
          <a:p>
            <a:fld id="{A61C312C-247E-4050-8C68-A4D77A885DD0}"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1827258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4" y="1280160"/>
            <a:ext cx="12386547" cy="4480560"/>
          </a:xfrm>
        </p:spPr>
        <p:txBody>
          <a:bodyPr anchor="b"/>
          <a:lstStyle>
            <a:lvl1pPr>
              <a:defRPr sz="89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2764791"/>
            <a:ext cx="19442430" cy="13646150"/>
          </a:xfrm>
        </p:spPr>
        <p:txBody>
          <a:bodyPr anchor="t"/>
          <a:lstStyle>
            <a:lvl1pPr marL="0" indent="0">
              <a:buNone/>
              <a:defRPr sz="8960"/>
            </a:lvl1pPr>
            <a:lvl2pPr marL="1280160" indent="0">
              <a:buNone/>
              <a:defRPr sz="7840"/>
            </a:lvl2pPr>
            <a:lvl3pPr marL="2560320" indent="0">
              <a:buNone/>
              <a:defRPr sz="6720"/>
            </a:lvl3pPr>
            <a:lvl4pPr marL="3840480" indent="0">
              <a:buNone/>
              <a:defRPr sz="5600"/>
            </a:lvl4pPr>
            <a:lvl5pPr marL="5120640" indent="0">
              <a:buNone/>
              <a:defRPr sz="5600"/>
            </a:lvl5pPr>
            <a:lvl6pPr marL="6400800" indent="0">
              <a:buNone/>
              <a:defRPr sz="5600"/>
            </a:lvl6pPr>
            <a:lvl7pPr marL="7680960" indent="0">
              <a:buNone/>
              <a:defRPr sz="5600"/>
            </a:lvl7pPr>
            <a:lvl8pPr marL="8961120" indent="0">
              <a:buNone/>
              <a:defRPr sz="5600"/>
            </a:lvl8pPr>
            <a:lvl9pPr marL="10241280" indent="0">
              <a:buNone/>
              <a:defRPr sz="5600"/>
            </a:lvl9pPr>
          </a:lstStyle>
          <a:p>
            <a:r>
              <a:rPr lang="en-US"/>
              <a:t>Click icon to add picture</a:t>
            </a:r>
            <a:endParaRPr lang="en-US" dirty="0"/>
          </a:p>
        </p:txBody>
      </p:sp>
      <p:sp>
        <p:nvSpPr>
          <p:cNvPr id="4" name="Text Placeholder 3"/>
          <p:cNvSpPr>
            <a:spLocks noGrp="1"/>
          </p:cNvSpPr>
          <p:nvPr>
            <p:ph type="body" sz="half" idx="2"/>
          </p:nvPr>
        </p:nvSpPr>
        <p:spPr>
          <a:xfrm>
            <a:off x="2645334" y="5760720"/>
            <a:ext cx="12386547" cy="10672446"/>
          </a:xfrm>
        </p:spPr>
        <p:txBody>
          <a:bodyPr/>
          <a:lstStyle>
            <a:lvl1pPr marL="0" indent="0">
              <a:buNone/>
              <a:defRPr sz="4480"/>
            </a:lvl1pPr>
            <a:lvl2pPr marL="1280160" indent="0">
              <a:buNone/>
              <a:defRPr sz="3920"/>
            </a:lvl2pPr>
            <a:lvl3pPr marL="2560320" indent="0">
              <a:buNone/>
              <a:defRPr sz="3360"/>
            </a:lvl3pPr>
            <a:lvl4pPr marL="3840480" indent="0">
              <a:buNone/>
              <a:defRPr sz="2800"/>
            </a:lvl4pPr>
            <a:lvl5pPr marL="5120640" indent="0">
              <a:buNone/>
              <a:defRPr sz="2800"/>
            </a:lvl5pPr>
            <a:lvl6pPr marL="6400800" indent="0">
              <a:buNone/>
              <a:defRPr sz="2800"/>
            </a:lvl6pPr>
            <a:lvl7pPr marL="7680960" indent="0">
              <a:buNone/>
              <a:defRPr sz="2800"/>
            </a:lvl7pPr>
            <a:lvl8pPr marL="8961120" indent="0">
              <a:buNone/>
              <a:defRPr sz="2800"/>
            </a:lvl8pPr>
            <a:lvl9pPr marL="10241280" indent="0">
              <a:buNone/>
              <a:defRPr sz="2800"/>
            </a:lvl9pPr>
          </a:lstStyle>
          <a:p>
            <a:pPr lvl="0"/>
            <a:r>
              <a:rPr lang="en-US"/>
              <a:t>Click to edit Master text styles</a:t>
            </a:r>
          </a:p>
        </p:txBody>
      </p:sp>
      <p:sp>
        <p:nvSpPr>
          <p:cNvPr id="5" name="Date Placeholder 4"/>
          <p:cNvSpPr>
            <a:spLocks noGrp="1"/>
          </p:cNvSpPr>
          <p:nvPr>
            <p:ph type="dt" sz="half" idx="10"/>
          </p:nvPr>
        </p:nvSpPr>
        <p:spPr/>
        <p:txBody>
          <a:bodyPr/>
          <a:lstStyle/>
          <a:p>
            <a:fld id="{A61C312C-247E-4050-8C68-A4D77A885DD0}" type="datetimeFigureOut">
              <a:rPr lang="en-US" smtClean="0"/>
              <a:t>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0B217-DB80-4BE3-B451-5C797715F03C}" type="slidenum">
              <a:rPr lang="en-US" smtClean="0"/>
              <a:t>‹#›</a:t>
            </a:fld>
            <a:endParaRPr lang="en-US"/>
          </a:p>
        </p:txBody>
      </p:sp>
    </p:spTree>
    <p:extLst>
      <p:ext uri="{BB962C8B-B14F-4D97-AF65-F5344CB8AC3E}">
        <p14:creationId xmlns:p14="http://schemas.microsoft.com/office/powerpoint/2010/main" val="2392318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1022352"/>
            <a:ext cx="33124140" cy="37115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5111750"/>
            <a:ext cx="33124140" cy="1218374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17797781"/>
            <a:ext cx="8641080" cy="1022350"/>
          </a:xfrm>
          <a:prstGeom prst="rect">
            <a:avLst/>
          </a:prstGeom>
        </p:spPr>
        <p:txBody>
          <a:bodyPr vert="horz" lIns="91440" tIns="45720" rIns="91440" bIns="45720" rtlCol="0" anchor="ctr"/>
          <a:lstStyle>
            <a:lvl1pPr algn="l">
              <a:defRPr sz="3360">
                <a:solidFill>
                  <a:schemeClr val="tx1">
                    <a:tint val="75000"/>
                  </a:schemeClr>
                </a:solidFill>
              </a:defRPr>
            </a:lvl1pPr>
          </a:lstStyle>
          <a:p>
            <a:fld id="{A61C312C-247E-4050-8C68-A4D77A885DD0}" type="datetimeFigureOut">
              <a:rPr lang="en-US" smtClean="0"/>
              <a:t>2/8/2024</a:t>
            </a:fld>
            <a:endParaRPr lang="en-US"/>
          </a:p>
        </p:txBody>
      </p:sp>
      <p:sp>
        <p:nvSpPr>
          <p:cNvPr id="5" name="Footer Placeholder 4"/>
          <p:cNvSpPr>
            <a:spLocks noGrp="1"/>
          </p:cNvSpPr>
          <p:nvPr>
            <p:ph type="ftr" sz="quarter" idx="3"/>
          </p:nvPr>
        </p:nvSpPr>
        <p:spPr>
          <a:xfrm>
            <a:off x="12721590" y="17797781"/>
            <a:ext cx="12961620" cy="1022350"/>
          </a:xfrm>
          <a:prstGeom prst="rect">
            <a:avLst/>
          </a:prstGeom>
        </p:spPr>
        <p:txBody>
          <a:bodyPr vert="horz" lIns="91440" tIns="45720" rIns="91440" bIns="45720" rtlCol="0" anchor="ctr"/>
          <a:lstStyle>
            <a:lvl1pPr algn="ctr">
              <a:defRPr sz="33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17797781"/>
            <a:ext cx="8641080" cy="1022350"/>
          </a:xfrm>
          <a:prstGeom prst="rect">
            <a:avLst/>
          </a:prstGeom>
        </p:spPr>
        <p:txBody>
          <a:bodyPr vert="horz" lIns="91440" tIns="45720" rIns="91440" bIns="45720" rtlCol="0" anchor="ctr"/>
          <a:lstStyle>
            <a:lvl1pPr algn="r">
              <a:defRPr sz="3360">
                <a:solidFill>
                  <a:schemeClr val="tx1">
                    <a:tint val="75000"/>
                  </a:schemeClr>
                </a:solidFill>
              </a:defRPr>
            </a:lvl1pPr>
          </a:lstStyle>
          <a:p>
            <a:fld id="{0A00B217-DB80-4BE3-B451-5C797715F03C}" type="slidenum">
              <a:rPr lang="en-US" smtClean="0"/>
              <a:t>‹#›</a:t>
            </a:fld>
            <a:endParaRPr lang="en-US"/>
          </a:p>
        </p:txBody>
      </p:sp>
    </p:spTree>
    <p:extLst>
      <p:ext uri="{BB962C8B-B14F-4D97-AF65-F5344CB8AC3E}">
        <p14:creationId xmlns:p14="http://schemas.microsoft.com/office/powerpoint/2010/main" val="16136511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2560320" rtl="0" eaLnBrk="1" latinLnBrk="0" hangingPunct="1">
        <a:lnSpc>
          <a:spcPct val="90000"/>
        </a:lnSpc>
        <a:spcBef>
          <a:spcPct val="0"/>
        </a:spcBef>
        <a:buNone/>
        <a:defRPr sz="12320" kern="1200">
          <a:solidFill>
            <a:schemeClr val="tx1"/>
          </a:solidFill>
          <a:latin typeface="+mj-lt"/>
          <a:ea typeface="+mj-ea"/>
          <a:cs typeface="+mj-cs"/>
        </a:defRPr>
      </a:lvl1pPr>
    </p:titleStyle>
    <p:bodyStyle>
      <a:lvl1pPr marL="640080" indent="-640080" algn="l" defTabSz="2560320" rtl="0" eaLnBrk="1" latinLnBrk="0" hangingPunct="1">
        <a:lnSpc>
          <a:spcPct val="90000"/>
        </a:lnSpc>
        <a:spcBef>
          <a:spcPts val="2800"/>
        </a:spcBef>
        <a:buFont typeface="Arial" panose="020B0604020202020204" pitchFamily="34" charset="0"/>
        <a:buChar char="•"/>
        <a:defRPr sz="7840" kern="1200">
          <a:solidFill>
            <a:schemeClr val="tx1"/>
          </a:solidFill>
          <a:latin typeface="+mn-lt"/>
          <a:ea typeface="+mn-ea"/>
          <a:cs typeface="+mn-cs"/>
        </a:defRPr>
      </a:lvl1pPr>
      <a:lvl2pPr marL="1920240" indent="-640080" algn="l" defTabSz="2560320" rtl="0" eaLnBrk="1" latinLnBrk="0" hangingPunct="1">
        <a:lnSpc>
          <a:spcPct val="90000"/>
        </a:lnSpc>
        <a:spcBef>
          <a:spcPts val="1400"/>
        </a:spcBef>
        <a:buFont typeface="Arial" panose="020B0604020202020204" pitchFamily="34" charset="0"/>
        <a:buChar char="•"/>
        <a:defRPr sz="6720" kern="1200">
          <a:solidFill>
            <a:schemeClr val="tx1"/>
          </a:solidFill>
          <a:latin typeface="+mn-lt"/>
          <a:ea typeface="+mn-ea"/>
          <a:cs typeface="+mn-cs"/>
        </a:defRPr>
      </a:lvl2pPr>
      <a:lvl3pPr marL="3200400" indent="-640080" algn="l" defTabSz="2560320" rtl="0" eaLnBrk="1" latinLnBrk="0" hangingPunct="1">
        <a:lnSpc>
          <a:spcPct val="90000"/>
        </a:lnSpc>
        <a:spcBef>
          <a:spcPts val="1400"/>
        </a:spcBef>
        <a:buFont typeface="Arial" panose="020B0604020202020204" pitchFamily="34" charset="0"/>
        <a:buChar char="•"/>
        <a:defRPr sz="5600" kern="1200">
          <a:solidFill>
            <a:schemeClr val="tx1"/>
          </a:solidFill>
          <a:latin typeface="+mn-lt"/>
          <a:ea typeface="+mn-ea"/>
          <a:cs typeface="+mn-cs"/>
        </a:defRPr>
      </a:lvl3pPr>
      <a:lvl4pPr marL="448056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4pPr>
      <a:lvl5pPr marL="576072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5pPr>
      <a:lvl6pPr marL="704088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6pPr>
      <a:lvl7pPr marL="832104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7pPr>
      <a:lvl8pPr marL="960120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8pPr>
      <a:lvl9pPr marL="1088136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9pPr>
    </p:bodyStyle>
    <p:otherStyle>
      <a:defPPr>
        <a:defRPr lang="en-US"/>
      </a:defPPr>
      <a:lvl1pPr marL="0" algn="l" defTabSz="2560320" rtl="0" eaLnBrk="1" latinLnBrk="0" hangingPunct="1">
        <a:defRPr sz="5040" kern="1200">
          <a:solidFill>
            <a:schemeClr val="tx1"/>
          </a:solidFill>
          <a:latin typeface="+mn-lt"/>
          <a:ea typeface="+mn-ea"/>
          <a:cs typeface="+mn-cs"/>
        </a:defRPr>
      </a:lvl1pPr>
      <a:lvl2pPr marL="1280160" algn="l" defTabSz="2560320" rtl="0" eaLnBrk="1" latinLnBrk="0" hangingPunct="1">
        <a:defRPr sz="5040" kern="1200">
          <a:solidFill>
            <a:schemeClr val="tx1"/>
          </a:solidFill>
          <a:latin typeface="+mn-lt"/>
          <a:ea typeface="+mn-ea"/>
          <a:cs typeface="+mn-cs"/>
        </a:defRPr>
      </a:lvl2pPr>
      <a:lvl3pPr marL="2560320" algn="l" defTabSz="2560320" rtl="0" eaLnBrk="1" latinLnBrk="0" hangingPunct="1">
        <a:defRPr sz="5040" kern="1200">
          <a:solidFill>
            <a:schemeClr val="tx1"/>
          </a:solidFill>
          <a:latin typeface="+mn-lt"/>
          <a:ea typeface="+mn-ea"/>
          <a:cs typeface="+mn-cs"/>
        </a:defRPr>
      </a:lvl3pPr>
      <a:lvl4pPr marL="3840480" algn="l" defTabSz="2560320" rtl="0" eaLnBrk="1" latinLnBrk="0" hangingPunct="1">
        <a:defRPr sz="5040" kern="1200">
          <a:solidFill>
            <a:schemeClr val="tx1"/>
          </a:solidFill>
          <a:latin typeface="+mn-lt"/>
          <a:ea typeface="+mn-ea"/>
          <a:cs typeface="+mn-cs"/>
        </a:defRPr>
      </a:lvl4pPr>
      <a:lvl5pPr marL="5120640" algn="l" defTabSz="2560320" rtl="0" eaLnBrk="1" latinLnBrk="0" hangingPunct="1">
        <a:defRPr sz="5040" kern="1200">
          <a:solidFill>
            <a:schemeClr val="tx1"/>
          </a:solidFill>
          <a:latin typeface="+mn-lt"/>
          <a:ea typeface="+mn-ea"/>
          <a:cs typeface="+mn-cs"/>
        </a:defRPr>
      </a:lvl5pPr>
      <a:lvl6pPr marL="6400800" algn="l" defTabSz="2560320" rtl="0" eaLnBrk="1" latinLnBrk="0" hangingPunct="1">
        <a:defRPr sz="5040" kern="1200">
          <a:solidFill>
            <a:schemeClr val="tx1"/>
          </a:solidFill>
          <a:latin typeface="+mn-lt"/>
          <a:ea typeface="+mn-ea"/>
          <a:cs typeface="+mn-cs"/>
        </a:defRPr>
      </a:lvl6pPr>
      <a:lvl7pPr marL="7680960" algn="l" defTabSz="2560320" rtl="0" eaLnBrk="1" latinLnBrk="0" hangingPunct="1">
        <a:defRPr sz="5040" kern="1200">
          <a:solidFill>
            <a:schemeClr val="tx1"/>
          </a:solidFill>
          <a:latin typeface="+mn-lt"/>
          <a:ea typeface="+mn-ea"/>
          <a:cs typeface="+mn-cs"/>
        </a:defRPr>
      </a:lvl7pPr>
      <a:lvl8pPr marL="8961120" algn="l" defTabSz="2560320" rtl="0" eaLnBrk="1" latinLnBrk="0" hangingPunct="1">
        <a:defRPr sz="5040" kern="1200">
          <a:solidFill>
            <a:schemeClr val="tx1"/>
          </a:solidFill>
          <a:latin typeface="+mn-lt"/>
          <a:ea typeface="+mn-ea"/>
          <a:cs typeface="+mn-cs"/>
        </a:defRPr>
      </a:lvl8pPr>
      <a:lvl9pPr marL="10241280" algn="l" defTabSz="2560320" rtl="0" eaLnBrk="1" latinLnBrk="0" hangingPunct="1">
        <a:defRPr sz="50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165" y="-1389120"/>
            <a:ext cx="38404800" cy="4650581"/>
          </a:xfrm>
        </p:spPr>
        <p:txBody>
          <a:bodyPr>
            <a:normAutofit/>
          </a:bodyPr>
          <a:lstStyle/>
          <a:p>
            <a:r>
              <a:rPr lang="en-US" sz="7466" dirty="0">
                <a:latin typeface="Arial" panose="020B0604020202020204" pitchFamily="34" charset="0"/>
                <a:cs typeface="Arial" panose="020B0604020202020204" pitchFamily="34" charset="0"/>
              </a:rPr>
              <a:t>Poster Title</a:t>
            </a:r>
            <a:br>
              <a:rPr lang="en-US" sz="9146" dirty="0">
                <a:latin typeface="Arial" panose="020B0604020202020204" pitchFamily="34" charset="0"/>
                <a:cs typeface="Arial" panose="020B0604020202020204" pitchFamily="34" charset="0"/>
              </a:rPr>
            </a:br>
            <a:r>
              <a:rPr lang="en-US" sz="6160" dirty="0">
                <a:latin typeface="Arial" panose="020B0604020202020204" pitchFamily="34" charset="0"/>
                <a:cs typeface="Arial" panose="020B0604020202020204" pitchFamily="34" charset="0"/>
              </a:rPr>
              <a:t>Researchers/Presenters’ Names</a:t>
            </a:r>
            <a:br>
              <a:rPr lang="en-US" sz="6160" dirty="0">
                <a:latin typeface="Arial" panose="020B0604020202020204" pitchFamily="34" charset="0"/>
                <a:cs typeface="Arial" panose="020B0604020202020204" pitchFamily="34" charset="0"/>
              </a:rPr>
            </a:br>
            <a:r>
              <a:rPr lang="en-US" sz="6160" dirty="0">
                <a:latin typeface="Arial" panose="020B0604020202020204" pitchFamily="34" charset="0"/>
                <a:cs typeface="Arial" panose="020B0604020202020204" pitchFamily="34" charset="0"/>
              </a:rPr>
              <a:t>Institution/Organization/Company</a:t>
            </a:r>
            <a:endParaRPr lang="en-US" sz="6720" dirty="0">
              <a:latin typeface="Arial" panose="020B0604020202020204" pitchFamily="34" charset="0"/>
              <a:cs typeface="Arial" panose="020B0604020202020204" pitchFamily="34" charset="0"/>
            </a:endParaRPr>
          </a:p>
        </p:txBody>
      </p:sp>
      <p:sp>
        <p:nvSpPr>
          <p:cNvPr id="11" name="Rounded Rectangle 10"/>
          <p:cNvSpPr/>
          <p:nvPr/>
        </p:nvSpPr>
        <p:spPr>
          <a:xfrm>
            <a:off x="791764" y="6893010"/>
            <a:ext cx="10668000" cy="1578864"/>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160" b="1" dirty="0">
                <a:latin typeface="Arial" panose="020B0604020202020204" pitchFamily="34" charset="0"/>
                <a:cs typeface="Arial" panose="020B0604020202020204" pitchFamily="34" charset="0"/>
              </a:rPr>
              <a:t>BACKGROUND</a:t>
            </a:r>
          </a:p>
        </p:txBody>
      </p:sp>
      <p:sp>
        <p:nvSpPr>
          <p:cNvPr id="14" name="Rounded Rectangle 13"/>
          <p:cNvSpPr/>
          <p:nvPr/>
        </p:nvSpPr>
        <p:spPr>
          <a:xfrm>
            <a:off x="13759403" y="6893010"/>
            <a:ext cx="10668000" cy="1578864"/>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160" b="1" dirty="0">
                <a:latin typeface="Arial" panose="020B0604020202020204" pitchFamily="34" charset="0"/>
                <a:cs typeface="Arial" panose="020B0604020202020204" pitchFamily="34" charset="0"/>
              </a:rPr>
              <a:t>METHODS</a:t>
            </a:r>
          </a:p>
        </p:txBody>
      </p:sp>
      <p:sp>
        <p:nvSpPr>
          <p:cNvPr id="15" name="Rounded Rectangle 14"/>
          <p:cNvSpPr/>
          <p:nvPr/>
        </p:nvSpPr>
        <p:spPr>
          <a:xfrm>
            <a:off x="26419392" y="3430927"/>
            <a:ext cx="10668000" cy="1578864"/>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160" b="1" dirty="0">
                <a:latin typeface="Arial" panose="020B0604020202020204" pitchFamily="34" charset="0"/>
                <a:cs typeface="Arial" panose="020B0604020202020204" pitchFamily="34" charset="0"/>
              </a:rPr>
              <a:t>RESULTS</a:t>
            </a:r>
          </a:p>
        </p:txBody>
      </p:sp>
      <p:sp>
        <p:nvSpPr>
          <p:cNvPr id="16" name="Rounded Rectangle 15"/>
          <p:cNvSpPr/>
          <p:nvPr/>
        </p:nvSpPr>
        <p:spPr>
          <a:xfrm>
            <a:off x="13759403" y="3430927"/>
            <a:ext cx="10668000" cy="1578864"/>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160" b="1" dirty="0">
                <a:latin typeface="Arial" panose="020B0604020202020204" pitchFamily="34" charset="0"/>
                <a:cs typeface="Arial" panose="020B0604020202020204" pitchFamily="34" charset="0"/>
              </a:rPr>
              <a:t>OBJECTIVES</a:t>
            </a:r>
          </a:p>
        </p:txBody>
      </p:sp>
      <p:sp>
        <p:nvSpPr>
          <p:cNvPr id="17" name="Rounded Rectangle 16"/>
          <p:cNvSpPr/>
          <p:nvPr/>
        </p:nvSpPr>
        <p:spPr>
          <a:xfrm>
            <a:off x="26419392" y="12193039"/>
            <a:ext cx="10668000" cy="1578864"/>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160" b="1" dirty="0">
                <a:latin typeface="Arial" panose="020B0604020202020204" pitchFamily="34" charset="0"/>
                <a:cs typeface="Arial" panose="020B0604020202020204" pitchFamily="34" charset="0"/>
              </a:rPr>
              <a:t>CONCLUSIONS</a:t>
            </a:r>
          </a:p>
        </p:txBody>
      </p:sp>
      <p:sp>
        <p:nvSpPr>
          <p:cNvPr id="18" name="Rounded Rectangle 17"/>
          <p:cNvSpPr/>
          <p:nvPr/>
        </p:nvSpPr>
        <p:spPr>
          <a:xfrm>
            <a:off x="4221034" y="17284863"/>
            <a:ext cx="29870400" cy="1706880"/>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600" b="1" dirty="0">
                <a:latin typeface="Arial" panose="020B0604020202020204" pitchFamily="34" charset="0"/>
                <a:cs typeface="Arial" panose="020B0604020202020204" pitchFamily="34" charset="0"/>
              </a:rPr>
              <a:t>REFERENCES</a:t>
            </a:r>
          </a:p>
          <a:p>
            <a:pPr algn="ctr"/>
            <a:r>
              <a:rPr lang="en-US" sz="3360" b="1" dirty="0">
                <a:latin typeface="Arial" panose="020B0604020202020204" pitchFamily="34" charset="0"/>
                <a:cs typeface="Arial" panose="020B0604020202020204" pitchFamily="34" charset="0"/>
              </a:rPr>
              <a:t>1. </a:t>
            </a:r>
            <a:r>
              <a:rPr lang="en-US" sz="2987" b="1" dirty="0">
                <a:latin typeface="Arial" panose="020B0604020202020204" pitchFamily="34" charset="0"/>
                <a:cs typeface="Arial" panose="020B0604020202020204" pitchFamily="34" charset="0"/>
              </a:rPr>
              <a:t>Journal Article, </a:t>
            </a:r>
            <a:r>
              <a:rPr lang="en-US" sz="2987" b="1" i="1" dirty="0">
                <a:latin typeface="Arial" panose="020B0604020202020204" pitchFamily="34" charset="0"/>
                <a:cs typeface="Arial" panose="020B0604020202020204" pitchFamily="34" charset="0"/>
              </a:rPr>
              <a:t>Name of Journal</a:t>
            </a:r>
          </a:p>
          <a:p>
            <a:pPr algn="ctr"/>
            <a:r>
              <a:rPr lang="en-US" sz="2987" b="1" dirty="0">
                <a:latin typeface="Arial" panose="020B0604020202020204" pitchFamily="34" charset="0"/>
                <a:cs typeface="Arial" panose="020B0604020202020204" pitchFamily="34" charset="0"/>
              </a:rPr>
              <a:t>2.  Journal Article, </a:t>
            </a:r>
            <a:r>
              <a:rPr lang="en-US" sz="2987" b="1" i="1" dirty="0">
                <a:latin typeface="Arial" panose="020B0604020202020204" pitchFamily="34" charset="0"/>
                <a:cs typeface="Arial" panose="020B0604020202020204" pitchFamily="34" charset="0"/>
              </a:rPr>
              <a:t>Name of Journal</a:t>
            </a:r>
            <a:endParaRPr lang="en-US" sz="2987" b="1" dirty="0">
              <a:latin typeface="Arial" panose="020B0604020202020204" pitchFamily="34" charset="0"/>
              <a:cs typeface="Arial" panose="020B0604020202020204" pitchFamily="34" charset="0"/>
            </a:endParaRPr>
          </a:p>
        </p:txBody>
      </p:sp>
      <p:sp>
        <p:nvSpPr>
          <p:cNvPr id="22" name="Rectangle 21"/>
          <p:cNvSpPr/>
          <p:nvPr/>
        </p:nvSpPr>
        <p:spPr>
          <a:xfrm>
            <a:off x="1176749" y="8653275"/>
            <a:ext cx="9686580" cy="3453253"/>
          </a:xfrm>
          <a:prstGeom prst="rect">
            <a:avLst/>
          </a:prstGeom>
        </p:spPr>
        <p:txBody>
          <a:bodyPr wrap="square">
            <a:spAutoFit/>
          </a:bodyPr>
          <a:lstStyle/>
          <a:p>
            <a:pPr>
              <a:spcBef>
                <a:spcPct val="50000"/>
              </a:spcBef>
            </a:pPr>
            <a:r>
              <a:rPr lang="en-US" altLang="en-US" sz="3360" dirty="0">
                <a:latin typeface="Arial" panose="020B0604020202020204" pitchFamily="34" charset="0"/>
                <a:cs typeface="Arial" panose="020B0604020202020204" pitchFamily="34" charset="0"/>
              </a:rPr>
              <a:t>Copy and paste your text content here, adjusting the font size to fit.</a:t>
            </a:r>
          </a:p>
          <a:p>
            <a:pPr>
              <a:spcBef>
                <a:spcPct val="50000"/>
              </a:spcBef>
            </a:pPr>
            <a:r>
              <a:rPr lang="en-US" altLang="en-US" sz="3360" dirty="0">
                <a:latin typeface="Arial" panose="020B0604020202020204" pitchFamily="34" charset="0"/>
                <a:cs typeface="Arial" panose="020B0604020202020204" pitchFamily="34" charset="0"/>
              </a:rPr>
              <a:t>Take care with fonts. We suggest </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Arial</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as a sans-serif font, or </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Times Roman</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(not </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Time New Roman</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for a serif </a:t>
            </a:r>
            <a:r>
              <a:rPr lang="en-US" altLang="ja-JP" sz="3360" dirty="0" err="1">
                <a:latin typeface="Arial" panose="020B0604020202020204" pitchFamily="34" charset="0"/>
                <a:cs typeface="Arial" panose="020B0604020202020204" pitchFamily="34" charset="0"/>
              </a:rPr>
              <a:t>font.</a:t>
            </a:r>
            <a:r>
              <a:rPr lang="en-US" altLang="en-US" sz="3360" dirty="0" err="1">
                <a:latin typeface="Arial" panose="020B0604020202020204" pitchFamily="34" charset="0"/>
                <a:cs typeface="Arial" panose="020B0604020202020204" pitchFamily="34" charset="0"/>
              </a:rPr>
              <a:t>Use</a:t>
            </a:r>
            <a:r>
              <a:rPr lang="en-US" altLang="en-US" sz="3360" dirty="0">
                <a:latin typeface="Arial" panose="020B0604020202020204" pitchFamily="34" charset="0"/>
                <a:cs typeface="Arial" panose="020B0604020202020204" pitchFamily="34" charset="0"/>
              </a:rPr>
              <a:t> the </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Symbol</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font for Greek characters.</a:t>
            </a:r>
            <a:endParaRPr lang="en-US" altLang="en-US" sz="3360" dirty="0">
              <a:latin typeface="Arial" panose="020B0604020202020204" pitchFamily="34" charset="0"/>
              <a:cs typeface="Arial" panose="020B0604020202020204" pitchFamily="34" charset="0"/>
            </a:endParaRPr>
          </a:p>
        </p:txBody>
      </p:sp>
      <p:sp>
        <p:nvSpPr>
          <p:cNvPr id="24" name="TextBox 23"/>
          <p:cNvSpPr txBox="1"/>
          <p:nvPr/>
        </p:nvSpPr>
        <p:spPr>
          <a:xfrm>
            <a:off x="13807487" y="5242813"/>
            <a:ext cx="10697495" cy="1126462"/>
          </a:xfrm>
          <a:prstGeom prst="rect">
            <a:avLst/>
          </a:prstGeom>
          <a:noFill/>
        </p:spPr>
        <p:txBody>
          <a:bodyPr wrap="square" rtlCol="0">
            <a:spAutoFit/>
          </a:bodyPr>
          <a:lstStyle/>
          <a:p>
            <a:r>
              <a:rPr lang="en-US" sz="3360" dirty="0">
                <a:latin typeface="Arial" panose="020B0604020202020204" pitchFamily="34" charset="0"/>
                <a:cs typeface="Arial" panose="020B0604020202020204" pitchFamily="34" charset="0"/>
              </a:rPr>
              <a:t>Copy and paste your text content here, adjusting the font size to fit.</a:t>
            </a:r>
          </a:p>
        </p:txBody>
      </p:sp>
      <p:sp>
        <p:nvSpPr>
          <p:cNvPr id="25" name="TextBox 24"/>
          <p:cNvSpPr txBox="1"/>
          <p:nvPr/>
        </p:nvSpPr>
        <p:spPr>
          <a:xfrm>
            <a:off x="1282475" y="12216883"/>
            <a:ext cx="9751285" cy="4826899"/>
          </a:xfrm>
          <a:prstGeom prst="rect">
            <a:avLst/>
          </a:prstGeom>
          <a:solidFill>
            <a:schemeClr val="bg2"/>
          </a:solidFill>
        </p:spPr>
        <p:txBody>
          <a:bodyPr wrap="square" rtlCol="0">
            <a:spAutoFit/>
          </a:bodyPr>
          <a:lstStyle/>
          <a:p>
            <a:pPr algn="ctr">
              <a:spcBef>
                <a:spcPts val="2240"/>
              </a:spcBef>
            </a:pPr>
            <a:r>
              <a:rPr lang="en-US" altLang="en-US" sz="3733" b="1" dirty="0"/>
              <a:t>Tips for Title/Headers Bar Color</a:t>
            </a:r>
          </a:p>
          <a:p>
            <a:pPr algn="ctr">
              <a:spcBef>
                <a:spcPts val="2240"/>
              </a:spcBef>
            </a:pPr>
            <a:r>
              <a:rPr lang="en-US" altLang="en-US" sz="3360" b="1" dirty="0">
                <a:latin typeface="Arial" panose="020B0604020202020204" pitchFamily="34" charset="0"/>
                <a:cs typeface="Arial" panose="020B0604020202020204" pitchFamily="34" charset="0"/>
              </a:rPr>
              <a:t>How to change the poster title and headers background color:</a:t>
            </a:r>
          </a:p>
          <a:p>
            <a:pPr>
              <a:spcBef>
                <a:spcPct val="50000"/>
              </a:spcBef>
            </a:pPr>
            <a:r>
              <a:rPr lang="en-US" altLang="en-US" sz="3360" dirty="0">
                <a:latin typeface="Arial" panose="020B0604020202020204" pitchFamily="34" charset="0"/>
                <a:cs typeface="Arial" panose="020B0604020202020204" pitchFamily="34" charset="0"/>
              </a:rPr>
              <a:t>Right click on the bar and select “</a:t>
            </a:r>
            <a:r>
              <a:rPr lang="en-US" altLang="ja-JP" sz="3360" i="1" dirty="0">
                <a:latin typeface="Arial" panose="020B0604020202020204" pitchFamily="34" charset="0"/>
                <a:cs typeface="Arial" panose="020B0604020202020204" pitchFamily="34" charset="0"/>
              </a:rPr>
              <a:t>Format Shape</a:t>
            </a:r>
            <a:r>
              <a:rPr lang="en-US" altLang="en-US" sz="3360" i="1"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When the pop-up window comes up, select your color under </a:t>
            </a:r>
            <a:r>
              <a:rPr lang="ja-JP" altLang="en-US" sz="3360" dirty="0">
                <a:latin typeface="Arial" panose="020B0604020202020204" pitchFamily="34" charset="0"/>
                <a:cs typeface="Arial" panose="020B0604020202020204" pitchFamily="34" charset="0"/>
              </a:rPr>
              <a:t>“</a:t>
            </a:r>
            <a:r>
              <a:rPr lang="en-US" altLang="ja-JP" sz="3360" i="1" dirty="0">
                <a:latin typeface="Arial" panose="020B0604020202020204" pitchFamily="34" charset="0"/>
                <a:cs typeface="Arial" panose="020B0604020202020204" pitchFamily="34" charset="0"/>
              </a:rPr>
              <a:t>Fill</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and then </a:t>
            </a:r>
            <a:r>
              <a:rPr lang="ja-JP" altLang="en-US" sz="3360" dirty="0">
                <a:latin typeface="Arial" panose="020B0604020202020204" pitchFamily="34" charset="0"/>
                <a:cs typeface="Arial" panose="020B0604020202020204" pitchFamily="34" charset="0"/>
              </a:rPr>
              <a:t>“</a:t>
            </a:r>
            <a:r>
              <a:rPr lang="en-US" altLang="ja-JP" sz="3360" i="1" dirty="0">
                <a:solidFill>
                  <a:srgbClr val="000000"/>
                </a:solidFill>
                <a:latin typeface="Arial" panose="020B0604020202020204" pitchFamily="34" charset="0"/>
                <a:cs typeface="Arial" panose="020B0604020202020204" pitchFamily="34" charset="0"/>
              </a:rPr>
              <a:t>Color</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menu. For more effects select Fill Effects under the Color option.</a:t>
            </a:r>
            <a:endParaRPr lang="en-US" altLang="en-US" sz="3360" dirty="0">
              <a:latin typeface="Arial" panose="020B0604020202020204" pitchFamily="34" charset="0"/>
              <a:cs typeface="Arial" panose="020B0604020202020204" pitchFamily="34" charset="0"/>
            </a:endParaRPr>
          </a:p>
        </p:txBody>
      </p:sp>
      <p:pic>
        <p:nvPicPr>
          <p:cNvPr id="27" name="Picture 26"/>
          <p:cNvPicPr>
            <a:picLocks noChangeAspect="1"/>
          </p:cNvPicPr>
          <p:nvPr/>
        </p:nvPicPr>
        <p:blipFill>
          <a:blip r:embed="rId2"/>
          <a:stretch>
            <a:fillRect/>
          </a:stretch>
        </p:blipFill>
        <p:spPr>
          <a:xfrm>
            <a:off x="33278583" y="5459017"/>
            <a:ext cx="3808809" cy="2283619"/>
          </a:xfrm>
          <a:prstGeom prst="rect">
            <a:avLst/>
          </a:prstGeom>
        </p:spPr>
      </p:pic>
      <p:sp>
        <p:nvSpPr>
          <p:cNvPr id="28" name="TextBox 27"/>
          <p:cNvSpPr txBox="1"/>
          <p:nvPr/>
        </p:nvSpPr>
        <p:spPr>
          <a:xfrm>
            <a:off x="26382462" y="5326505"/>
            <a:ext cx="7280078" cy="2103525"/>
          </a:xfrm>
          <a:prstGeom prst="rect">
            <a:avLst/>
          </a:prstGeom>
          <a:noFill/>
        </p:spPr>
        <p:txBody>
          <a:bodyPr wrap="square" rtlCol="0">
            <a:spAutoFit/>
          </a:bodyPr>
          <a:lstStyle/>
          <a:p>
            <a:r>
              <a:rPr lang="en-US" altLang="en-US" sz="3360" dirty="0">
                <a:latin typeface="Arial" panose="020B0604020202020204" pitchFamily="34" charset="0"/>
                <a:cs typeface="Arial" panose="020B0604020202020204" pitchFamily="34" charset="0"/>
              </a:rPr>
              <a:t>Copy and paste your text content here, adjusting the font size to fit.</a:t>
            </a:r>
          </a:p>
          <a:p>
            <a:endParaRPr lang="en-US" sz="6349" dirty="0"/>
          </a:p>
        </p:txBody>
      </p:sp>
      <p:sp>
        <p:nvSpPr>
          <p:cNvPr id="31" name="TextBox 30"/>
          <p:cNvSpPr txBox="1"/>
          <p:nvPr/>
        </p:nvSpPr>
        <p:spPr>
          <a:xfrm>
            <a:off x="13855573" y="15161909"/>
            <a:ext cx="9501733" cy="1758495"/>
          </a:xfrm>
          <a:prstGeom prst="rect">
            <a:avLst/>
          </a:prstGeom>
          <a:noFill/>
        </p:spPr>
        <p:txBody>
          <a:bodyPr wrap="square" rtlCol="0">
            <a:spAutoFit/>
          </a:bodyPr>
          <a:lstStyle/>
          <a:p>
            <a:r>
              <a:rPr lang="en-US" altLang="en-US" sz="3360" dirty="0">
                <a:latin typeface="Arial" panose="020B0604020202020204" pitchFamily="34" charset="0"/>
                <a:cs typeface="Arial" panose="020B0604020202020204" pitchFamily="34" charset="0"/>
              </a:rPr>
              <a:t>Copy and paste your text content here, adjusting the font size to fit.</a:t>
            </a:r>
          </a:p>
          <a:p>
            <a:endParaRPr lang="en-US" sz="4107" dirty="0"/>
          </a:p>
        </p:txBody>
      </p:sp>
      <p:sp>
        <p:nvSpPr>
          <p:cNvPr id="32" name="TextBox 31"/>
          <p:cNvSpPr txBox="1"/>
          <p:nvPr/>
        </p:nvSpPr>
        <p:spPr>
          <a:xfrm>
            <a:off x="26419392" y="8562790"/>
            <a:ext cx="9382094" cy="2993576"/>
          </a:xfrm>
          <a:prstGeom prst="rect">
            <a:avLst/>
          </a:prstGeom>
          <a:solidFill>
            <a:schemeClr val="bg2"/>
          </a:solidFill>
        </p:spPr>
        <p:txBody>
          <a:bodyPr wrap="square" rtlCol="0">
            <a:spAutoFit/>
          </a:bodyPr>
          <a:lstStyle/>
          <a:p>
            <a:pPr algn="ctr">
              <a:spcBef>
                <a:spcPct val="50000"/>
              </a:spcBef>
              <a:defRPr/>
            </a:pPr>
            <a:r>
              <a:rPr lang="en-US" sz="3733" b="1" dirty="0">
                <a:solidFill>
                  <a:srgbClr val="000000"/>
                </a:solidFill>
              </a:rPr>
              <a:t>Tips for Excel Charts</a:t>
            </a:r>
          </a:p>
          <a:p>
            <a:pPr>
              <a:spcBef>
                <a:spcPct val="50000"/>
              </a:spcBef>
              <a:defRPr/>
            </a:pPr>
            <a:r>
              <a:rPr lang="en-US" sz="3360" dirty="0"/>
              <a:t>Copy and paste your Excel chart. The chart can be stretched to fit as required. If you need to edits parts of the chart, we recommend you edit the original chart in Excel, then re-paste the new chart.</a:t>
            </a:r>
          </a:p>
        </p:txBody>
      </p:sp>
      <p:sp>
        <p:nvSpPr>
          <p:cNvPr id="33" name="TextBox 32"/>
          <p:cNvSpPr txBox="1"/>
          <p:nvPr/>
        </p:nvSpPr>
        <p:spPr>
          <a:xfrm>
            <a:off x="26334103" y="14088616"/>
            <a:ext cx="10753289" cy="1934376"/>
          </a:xfrm>
          <a:prstGeom prst="rect">
            <a:avLst/>
          </a:prstGeom>
          <a:noFill/>
        </p:spPr>
        <p:txBody>
          <a:bodyPr wrap="square" rtlCol="0">
            <a:spAutoFit/>
          </a:bodyPr>
          <a:lstStyle/>
          <a:p>
            <a:r>
              <a:rPr lang="en-US" altLang="en-US" sz="3360" dirty="0">
                <a:latin typeface="Arial" panose="020B0604020202020204" pitchFamily="34" charset="0"/>
                <a:cs typeface="Arial" panose="020B0604020202020204" pitchFamily="34" charset="0"/>
              </a:rPr>
              <a:t>Copy and paste your text content here, adjusting the font size to fit.</a:t>
            </a:r>
          </a:p>
          <a:p>
            <a:endParaRPr lang="en-US" sz="5250" dirty="0"/>
          </a:p>
        </p:txBody>
      </p:sp>
      <p:pic>
        <p:nvPicPr>
          <p:cNvPr id="34" name="Picture 33"/>
          <p:cNvPicPr>
            <a:picLocks noChangeAspect="1"/>
          </p:cNvPicPr>
          <p:nvPr/>
        </p:nvPicPr>
        <p:blipFill>
          <a:blip r:embed="rId3"/>
          <a:stretch>
            <a:fillRect/>
          </a:stretch>
        </p:blipFill>
        <p:spPr>
          <a:xfrm>
            <a:off x="14246186" y="8868302"/>
            <a:ext cx="9694434" cy="5673038"/>
          </a:xfrm>
          <a:prstGeom prst="rect">
            <a:avLst/>
          </a:prstGeom>
        </p:spPr>
      </p:pic>
      <p:sp>
        <p:nvSpPr>
          <p:cNvPr id="5" name="TextBox 4"/>
          <p:cNvSpPr txBox="1"/>
          <p:nvPr/>
        </p:nvSpPr>
        <p:spPr>
          <a:xfrm>
            <a:off x="30419892" y="1212935"/>
            <a:ext cx="6667500" cy="1356397"/>
          </a:xfrm>
          <a:prstGeom prst="rect">
            <a:avLst/>
          </a:prstGeom>
          <a:noFill/>
          <a:ln>
            <a:solidFill>
              <a:schemeClr val="accent1"/>
            </a:solidFill>
          </a:ln>
        </p:spPr>
        <p:txBody>
          <a:bodyPr wrap="square" rtlCol="0">
            <a:spAutoFit/>
          </a:bodyPr>
          <a:lstStyle/>
          <a:p>
            <a:pPr algn="ctr"/>
            <a:r>
              <a:rPr lang="en-US" sz="4107" dirty="0"/>
              <a:t>Insert any additional logos here</a:t>
            </a:r>
          </a:p>
        </p:txBody>
      </p:sp>
      <p:sp>
        <p:nvSpPr>
          <p:cNvPr id="23" name="Rounded Rectangle 22"/>
          <p:cNvSpPr/>
          <p:nvPr/>
        </p:nvSpPr>
        <p:spPr>
          <a:xfrm>
            <a:off x="917492" y="3430927"/>
            <a:ext cx="10668000" cy="1578864"/>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160" b="1" dirty="0">
                <a:latin typeface="Arial" panose="020B0604020202020204" pitchFamily="34" charset="0"/>
                <a:cs typeface="Arial" panose="020B0604020202020204" pitchFamily="34" charset="0"/>
              </a:rPr>
              <a:t>LAY SUMMARY</a:t>
            </a:r>
          </a:p>
        </p:txBody>
      </p:sp>
      <p:sp>
        <p:nvSpPr>
          <p:cNvPr id="29" name="TextBox 28"/>
          <p:cNvSpPr txBox="1"/>
          <p:nvPr/>
        </p:nvSpPr>
        <p:spPr>
          <a:xfrm>
            <a:off x="917492" y="5191190"/>
            <a:ext cx="10697495" cy="1643527"/>
          </a:xfrm>
          <a:prstGeom prst="rect">
            <a:avLst/>
          </a:prstGeom>
          <a:noFill/>
        </p:spPr>
        <p:txBody>
          <a:bodyPr wrap="square" rtlCol="0">
            <a:spAutoFit/>
          </a:bodyPr>
          <a:lstStyle/>
          <a:p>
            <a:r>
              <a:rPr lang="en-US" sz="3360" dirty="0">
                <a:latin typeface="Arial" panose="020B0604020202020204" pitchFamily="34" charset="0"/>
                <a:cs typeface="Arial" panose="020B0604020202020204" pitchFamily="34" charset="0"/>
              </a:rPr>
              <a:t>Consider adding a lay summary to your poster. Copy and paste your text content here, adjusting the font size to fit.</a:t>
            </a:r>
          </a:p>
        </p:txBody>
      </p:sp>
      <p:sp>
        <p:nvSpPr>
          <p:cNvPr id="30" name="TextBox 29"/>
          <p:cNvSpPr txBox="1"/>
          <p:nvPr/>
        </p:nvSpPr>
        <p:spPr>
          <a:xfrm>
            <a:off x="791764" y="1237071"/>
            <a:ext cx="6667500" cy="1356397"/>
          </a:xfrm>
          <a:prstGeom prst="rect">
            <a:avLst/>
          </a:prstGeom>
          <a:noFill/>
          <a:ln>
            <a:solidFill>
              <a:schemeClr val="accent1"/>
            </a:solidFill>
          </a:ln>
        </p:spPr>
        <p:txBody>
          <a:bodyPr wrap="square" rtlCol="0">
            <a:spAutoFit/>
          </a:bodyPr>
          <a:lstStyle/>
          <a:p>
            <a:pPr algn="ctr"/>
            <a:r>
              <a:rPr lang="en-US" sz="4107" dirty="0"/>
              <a:t>Insert your institution’s logo here</a:t>
            </a:r>
          </a:p>
        </p:txBody>
      </p:sp>
    </p:spTree>
    <p:extLst>
      <p:ext uri="{BB962C8B-B14F-4D97-AF65-F5344CB8AC3E}">
        <p14:creationId xmlns:p14="http://schemas.microsoft.com/office/powerpoint/2010/main" val="23120928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221</TotalTime>
  <Words>298</Words>
  <Application>Microsoft Office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Poster Title Researchers/Presenters’ Names Institution/Organization/Company</vt:lpstr>
    </vt:vector>
  </TitlesOfParts>
  <Company>EDI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Dahms</dc:creator>
  <cp:lastModifiedBy>Kelly Mieszkalski</cp:lastModifiedBy>
  <cp:revision>26</cp:revision>
  <dcterms:created xsi:type="dcterms:W3CDTF">2017-04-10T16:00:11Z</dcterms:created>
  <dcterms:modified xsi:type="dcterms:W3CDTF">2024-02-08T16:27:39Z</dcterms:modified>
</cp:coreProperties>
</file>