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A81"/>
    <a:srgbClr val="307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5234E9-6398-4DD5-9AD7-EC702872CAD1}" v="17" dt="2024-01-18T13:35:19.3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6F59D-245E-9BF8-F72A-A53A09212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C5263-ED55-24FF-35AF-A39348972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2107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7820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432B356-FEE8-9CC5-0DA6-74E12C0381A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1606627" y="1274938"/>
            <a:ext cx="3071296" cy="2691133"/>
          </a:xfrm>
          <a:custGeom>
            <a:avLst/>
            <a:gdLst>
              <a:gd name="connsiteX0" fmla="*/ 0 w 3071296"/>
              <a:gd name="connsiteY0" fmla="*/ 0 h 2691133"/>
              <a:gd name="connsiteX1" fmla="*/ 3071296 w 3071296"/>
              <a:gd name="connsiteY1" fmla="*/ 0 h 2691133"/>
              <a:gd name="connsiteX2" fmla="*/ 3071296 w 3071296"/>
              <a:gd name="connsiteY2" fmla="*/ 2691133 h 2691133"/>
              <a:gd name="connsiteX3" fmla="*/ 0 w 3071296"/>
              <a:gd name="connsiteY3" fmla="*/ 2691133 h 2691133"/>
              <a:gd name="connsiteX4" fmla="*/ 0 w 3071296"/>
              <a:gd name="connsiteY4" fmla="*/ 0 h 269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1296" h="2691133" fill="none" extrusionOk="0">
                <a:moveTo>
                  <a:pt x="0" y="0"/>
                </a:moveTo>
                <a:cubicBezTo>
                  <a:pt x="607777" y="-49533"/>
                  <a:pt x="2744472" y="-14809"/>
                  <a:pt x="3071296" y="0"/>
                </a:cubicBezTo>
                <a:cubicBezTo>
                  <a:pt x="3158935" y="1248649"/>
                  <a:pt x="2998617" y="1386503"/>
                  <a:pt x="3071296" y="2691133"/>
                </a:cubicBezTo>
                <a:cubicBezTo>
                  <a:pt x="2582853" y="2642902"/>
                  <a:pt x="1175619" y="2775588"/>
                  <a:pt x="0" y="2691133"/>
                </a:cubicBezTo>
                <a:cubicBezTo>
                  <a:pt x="-38581" y="1514815"/>
                  <a:pt x="63341" y="662644"/>
                  <a:pt x="0" y="0"/>
                </a:cubicBezTo>
                <a:close/>
              </a:path>
              <a:path w="3071296" h="2691133" stroke="0" extrusionOk="0">
                <a:moveTo>
                  <a:pt x="0" y="0"/>
                </a:moveTo>
                <a:cubicBezTo>
                  <a:pt x="801032" y="118645"/>
                  <a:pt x="2495997" y="116012"/>
                  <a:pt x="3071296" y="0"/>
                </a:cubicBezTo>
                <a:cubicBezTo>
                  <a:pt x="2938414" y="765567"/>
                  <a:pt x="3156247" y="1910773"/>
                  <a:pt x="3071296" y="2691133"/>
                </a:cubicBezTo>
                <a:cubicBezTo>
                  <a:pt x="1641824" y="2825733"/>
                  <a:pt x="974329" y="2533937"/>
                  <a:pt x="0" y="2691133"/>
                </a:cubicBezTo>
                <a:cubicBezTo>
                  <a:pt x="-20187" y="1652467"/>
                  <a:pt x="-152480" y="1255267"/>
                  <a:pt x="0" y="0"/>
                </a:cubicBezTo>
                <a:close/>
              </a:path>
            </a:pathLst>
          </a:custGeom>
          <a:ln w="19050" cap="rnd">
            <a:solidFill>
              <a:srgbClr val="2A3A81"/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0517C5B-EB97-4439-CEFB-6CA54B00107E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606627" y="4307595"/>
            <a:ext cx="3071296" cy="112372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A09AC7C-32AC-531F-26C7-3D54D51F58D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821716" y="1274938"/>
            <a:ext cx="3071296" cy="2691133"/>
          </a:xfrm>
          <a:custGeom>
            <a:avLst/>
            <a:gdLst>
              <a:gd name="connsiteX0" fmla="*/ 0 w 3071296"/>
              <a:gd name="connsiteY0" fmla="*/ 0 h 2691133"/>
              <a:gd name="connsiteX1" fmla="*/ 3071296 w 3071296"/>
              <a:gd name="connsiteY1" fmla="*/ 0 h 2691133"/>
              <a:gd name="connsiteX2" fmla="*/ 3071296 w 3071296"/>
              <a:gd name="connsiteY2" fmla="*/ 2691133 h 2691133"/>
              <a:gd name="connsiteX3" fmla="*/ 0 w 3071296"/>
              <a:gd name="connsiteY3" fmla="*/ 2691133 h 2691133"/>
              <a:gd name="connsiteX4" fmla="*/ 0 w 3071296"/>
              <a:gd name="connsiteY4" fmla="*/ 0 h 269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1296" h="2691133" fill="none" extrusionOk="0">
                <a:moveTo>
                  <a:pt x="0" y="0"/>
                </a:moveTo>
                <a:cubicBezTo>
                  <a:pt x="607777" y="-49533"/>
                  <a:pt x="2744472" y="-14809"/>
                  <a:pt x="3071296" y="0"/>
                </a:cubicBezTo>
                <a:cubicBezTo>
                  <a:pt x="3158935" y="1248649"/>
                  <a:pt x="2998617" y="1386503"/>
                  <a:pt x="3071296" y="2691133"/>
                </a:cubicBezTo>
                <a:cubicBezTo>
                  <a:pt x="2582853" y="2642902"/>
                  <a:pt x="1175619" y="2775588"/>
                  <a:pt x="0" y="2691133"/>
                </a:cubicBezTo>
                <a:cubicBezTo>
                  <a:pt x="-38581" y="1514815"/>
                  <a:pt x="63341" y="662644"/>
                  <a:pt x="0" y="0"/>
                </a:cubicBezTo>
                <a:close/>
              </a:path>
              <a:path w="3071296" h="2691133" stroke="0" extrusionOk="0">
                <a:moveTo>
                  <a:pt x="0" y="0"/>
                </a:moveTo>
                <a:cubicBezTo>
                  <a:pt x="801032" y="118645"/>
                  <a:pt x="2495997" y="116012"/>
                  <a:pt x="3071296" y="0"/>
                </a:cubicBezTo>
                <a:cubicBezTo>
                  <a:pt x="2938414" y="765567"/>
                  <a:pt x="3156247" y="1910773"/>
                  <a:pt x="3071296" y="2691133"/>
                </a:cubicBezTo>
                <a:cubicBezTo>
                  <a:pt x="1641824" y="2825733"/>
                  <a:pt x="974329" y="2533937"/>
                  <a:pt x="0" y="2691133"/>
                </a:cubicBezTo>
                <a:cubicBezTo>
                  <a:pt x="-20187" y="1652467"/>
                  <a:pt x="-152480" y="1255267"/>
                  <a:pt x="0" y="0"/>
                </a:cubicBezTo>
                <a:close/>
              </a:path>
            </a:pathLst>
          </a:custGeom>
          <a:ln w="19050" cap="rnd">
            <a:solidFill>
              <a:srgbClr val="2A3A81"/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F0541EF-6D93-B423-1037-D4646216DB1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821716" y="4307595"/>
            <a:ext cx="3071296" cy="112372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4DF7CD7-B1CD-7F0F-973D-C0F61FC2CAF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036805" y="1274938"/>
            <a:ext cx="3071296" cy="2691133"/>
          </a:xfrm>
          <a:custGeom>
            <a:avLst/>
            <a:gdLst>
              <a:gd name="connsiteX0" fmla="*/ 0 w 3071296"/>
              <a:gd name="connsiteY0" fmla="*/ 0 h 2691133"/>
              <a:gd name="connsiteX1" fmla="*/ 3071296 w 3071296"/>
              <a:gd name="connsiteY1" fmla="*/ 0 h 2691133"/>
              <a:gd name="connsiteX2" fmla="*/ 3071296 w 3071296"/>
              <a:gd name="connsiteY2" fmla="*/ 2691133 h 2691133"/>
              <a:gd name="connsiteX3" fmla="*/ 0 w 3071296"/>
              <a:gd name="connsiteY3" fmla="*/ 2691133 h 2691133"/>
              <a:gd name="connsiteX4" fmla="*/ 0 w 3071296"/>
              <a:gd name="connsiteY4" fmla="*/ 0 h 269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1296" h="2691133" fill="none" extrusionOk="0">
                <a:moveTo>
                  <a:pt x="0" y="0"/>
                </a:moveTo>
                <a:cubicBezTo>
                  <a:pt x="607777" y="-49533"/>
                  <a:pt x="2744472" y="-14809"/>
                  <a:pt x="3071296" y="0"/>
                </a:cubicBezTo>
                <a:cubicBezTo>
                  <a:pt x="3158935" y="1248649"/>
                  <a:pt x="2998617" y="1386503"/>
                  <a:pt x="3071296" y="2691133"/>
                </a:cubicBezTo>
                <a:cubicBezTo>
                  <a:pt x="2582853" y="2642902"/>
                  <a:pt x="1175619" y="2775588"/>
                  <a:pt x="0" y="2691133"/>
                </a:cubicBezTo>
                <a:cubicBezTo>
                  <a:pt x="-38581" y="1514815"/>
                  <a:pt x="63341" y="662644"/>
                  <a:pt x="0" y="0"/>
                </a:cubicBezTo>
                <a:close/>
              </a:path>
              <a:path w="3071296" h="2691133" stroke="0" extrusionOk="0">
                <a:moveTo>
                  <a:pt x="0" y="0"/>
                </a:moveTo>
                <a:cubicBezTo>
                  <a:pt x="801032" y="118645"/>
                  <a:pt x="2495997" y="116012"/>
                  <a:pt x="3071296" y="0"/>
                </a:cubicBezTo>
                <a:cubicBezTo>
                  <a:pt x="2938414" y="765567"/>
                  <a:pt x="3156247" y="1910773"/>
                  <a:pt x="3071296" y="2691133"/>
                </a:cubicBezTo>
                <a:cubicBezTo>
                  <a:pt x="1641824" y="2825733"/>
                  <a:pt x="974329" y="2533937"/>
                  <a:pt x="0" y="2691133"/>
                </a:cubicBezTo>
                <a:cubicBezTo>
                  <a:pt x="-20187" y="1652467"/>
                  <a:pt x="-152480" y="1255267"/>
                  <a:pt x="0" y="0"/>
                </a:cubicBezTo>
                <a:close/>
              </a:path>
            </a:pathLst>
          </a:custGeom>
          <a:ln w="19050" cap="rnd">
            <a:solidFill>
              <a:srgbClr val="2A3A81"/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BA2A751-DA94-1AFC-8D5B-F36871C3C74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036805" y="4307595"/>
            <a:ext cx="3071296" cy="112372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8081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8DE1F-E477-7B38-CFA5-D81CC6E24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651757-B013-A031-01EE-D09072997C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62342" y="2172647"/>
            <a:ext cx="9506294" cy="361120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3826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2A2CFC-E2F5-F2F6-6EE2-F1CB40BE91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42950"/>
            <a:ext cx="2390775" cy="50409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A6C3F7-9219-1E42-16AD-CC0C40B8D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1175" y="742950"/>
            <a:ext cx="7084649" cy="504090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789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31072-E270-F6F6-469D-5FC43C06D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5BD97-86D3-1052-D17F-C78757B5D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789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AA3AA-88BB-4283-215A-7FE4C4B4C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764" y="806355"/>
            <a:ext cx="100012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B0C31-273E-09F8-05A2-8F93E2BCC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6763" y="3686080"/>
            <a:ext cx="1000125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364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005B1-94C9-350A-A78F-02E655EDC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988" y="550863"/>
            <a:ext cx="950629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1E517-0C41-C20A-D05B-4A10D9F85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0987" y="1955799"/>
            <a:ext cx="4604763" cy="38280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EF2669-F924-1DD5-8D52-2313C5407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2519" y="1955799"/>
            <a:ext cx="4604763" cy="38280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4366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7808E-82AB-B0FA-2A42-931AA8D6C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496" y="334807"/>
            <a:ext cx="9447079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1EA5-CFC8-3A2A-6C4B-889548333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0496" y="1924049"/>
            <a:ext cx="4572000" cy="581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40BF89-3C16-DB1D-263D-3FB7DA0D6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0496" y="2505075"/>
            <a:ext cx="457200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A5C23-A87A-3596-9631-E40717A819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5577" y="1924049"/>
            <a:ext cx="4572000" cy="5810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43472-F3B1-FE15-B665-0C189C1BA8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05577" y="2505075"/>
            <a:ext cx="457200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044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2D154-E9D5-90C4-C8A1-7EB4E851D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574" y="944945"/>
            <a:ext cx="991552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316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199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F023F-3814-F3F6-3002-01B6EF4BB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203" y="367860"/>
            <a:ext cx="3932237" cy="163721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3E79B-E831-3769-8F21-2E4DC96A6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6785" y="367861"/>
            <a:ext cx="5286012" cy="54270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D1327-E7E4-79A1-825B-9105CA086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89203" y="2091423"/>
            <a:ext cx="3932237" cy="37034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796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B4916-4062-085B-75C2-6593DBDE4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260" y="503562"/>
            <a:ext cx="3842840" cy="1400174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710CE-6451-5351-E209-7C9D7DB00B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5728" y="503561"/>
            <a:ext cx="5875337" cy="5148091"/>
          </a:xfrm>
          <a:custGeom>
            <a:avLst/>
            <a:gdLst>
              <a:gd name="connsiteX0" fmla="*/ 0 w 5875337"/>
              <a:gd name="connsiteY0" fmla="*/ 0 h 5148091"/>
              <a:gd name="connsiteX1" fmla="*/ 5875337 w 5875337"/>
              <a:gd name="connsiteY1" fmla="*/ 0 h 5148091"/>
              <a:gd name="connsiteX2" fmla="*/ 5875337 w 5875337"/>
              <a:gd name="connsiteY2" fmla="*/ 5148091 h 5148091"/>
              <a:gd name="connsiteX3" fmla="*/ 0 w 5875337"/>
              <a:gd name="connsiteY3" fmla="*/ 5148091 h 5148091"/>
              <a:gd name="connsiteX4" fmla="*/ 0 w 5875337"/>
              <a:gd name="connsiteY4" fmla="*/ 0 h 514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5337" h="5148091" fill="none" extrusionOk="0">
                <a:moveTo>
                  <a:pt x="0" y="0"/>
                </a:moveTo>
                <a:cubicBezTo>
                  <a:pt x="2201480" y="-49533"/>
                  <a:pt x="4786550" y="-14809"/>
                  <a:pt x="5875337" y="0"/>
                </a:cubicBezTo>
                <a:cubicBezTo>
                  <a:pt x="5962976" y="2092626"/>
                  <a:pt x="5802658" y="3916893"/>
                  <a:pt x="5875337" y="5148091"/>
                </a:cubicBezTo>
                <a:cubicBezTo>
                  <a:pt x="5176009" y="5099860"/>
                  <a:pt x="2064567" y="5232546"/>
                  <a:pt x="0" y="5148091"/>
                </a:cubicBezTo>
                <a:cubicBezTo>
                  <a:pt x="-38581" y="2950791"/>
                  <a:pt x="63341" y="1997661"/>
                  <a:pt x="0" y="0"/>
                </a:cubicBezTo>
                <a:close/>
              </a:path>
              <a:path w="5875337" h="5148091" stroke="0" extrusionOk="0">
                <a:moveTo>
                  <a:pt x="0" y="0"/>
                </a:moveTo>
                <a:cubicBezTo>
                  <a:pt x="2004819" y="118645"/>
                  <a:pt x="3571437" y="116012"/>
                  <a:pt x="5875337" y="0"/>
                </a:cubicBezTo>
                <a:cubicBezTo>
                  <a:pt x="5742455" y="675883"/>
                  <a:pt x="5960288" y="3382669"/>
                  <a:pt x="5875337" y="5148091"/>
                </a:cubicBezTo>
                <a:cubicBezTo>
                  <a:pt x="3777274" y="5282691"/>
                  <a:pt x="1573343" y="4990895"/>
                  <a:pt x="0" y="5148091"/>
                </a:cubicBezTo>
                <a:cubicBezTo>
                  <a:pt x="-20187" y="4238749"/>
                  <a:pt x="-152480" y="1198940"/>
                  <a:pt x="0" y="0"/>
                </a:cubicBezTo>
                <a:close/>
              </a:path>
            </a:pathLst>
          </a:custGeom>
          <a:ln w="19050" cap="rnd">
            <a:solidFill>
              <a:srgbClr val="2A3A81"/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D866D2-53FF-4FA8-E37F-A6B4A2801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6260" y="2126255"/>
            <a:ext cx="3842840" cy="352539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804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CA957F-18A5-C54D-48E6-06098B1EB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342" y="550863"/>
            <a:ext cx="95062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80A22-2D1E-37D0-F8B1-9DE1BB6C3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2342" y="2172647"/>
            <a:ext cx="9506294" cy="4134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006C8A6-D46E-8C23-E1AF-EA323F8A42D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953708" y="5889599"/>
            <a:ext cx="3095834" cy="96840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103D78E-635A-86DB-6B7A-2AC0A75D09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58750" t="19472"/>
          <a:stretch/>
        </p:blipFill>
        <p:spPr>
          <a:xfrm>
            <a:off x="1" y="3305"/>
            <a:ext cx="1570872" cy="685469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1267675-41B4-439C-AAF2-55E5C6DC88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 t="11916" b="27552"/>
          <a:stretch/>
        </p:blipFill>
        <p:spPr>
          <a:xfrm>
            <a:off x="9736853" y="0"/>
            <a:ext cx="245514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7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01FCB-1845-DCDF-71A2-E5A0870C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B017C-3C9A-DD78-3AE7-0F2FF16BA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Additional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965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34CA-2FC7-D9CE-3B53-BD13BEF64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Title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C3E93-A4C5-8F69-85B4-EB23CD7DE9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Sample </a:t>
            </a:r>
          </a:p>
          <a:p>
            <a:r>
              <a:rPr lang="en-US" dirty="0"/>
              <a:t>sample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19225-2159-FE39-E5C0-40A7D57FCB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Sample </a:t>
            </a:r>
          </a:p>
          <a:p>
            <a:r>
              <a:rPr lang="en-US" dirty="0"/>
              <a:t>Sample </a:t>
            </a:r>
          </a:p>
        </p:txBody>
      </p:sp>
    </p:spTree>
    <p:extLst>
      <p:ext uri="{BB962C8B-B14F-4D97-AF65-F5344CB8AC3E}">
        <p14:creationId xmlns:p14="http://schemas.microsoft.com/office/powerpoint/2010/main" val="700876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B45C7-F6C2-3EFB-06F4-7A1B2D79E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Title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45C40-A9CE-35AA-D819-46E57BCA5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6D557-36EB-1CCE-6B77-D27D28BDA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Sample </a:t>
            </a:r>
          </a:p>
        </p:txBody>
      </p:sp>
    </p:spTree>
    <p:extLst>
      <p:ext uri="{BB962C8B-B14F-4D97-AF65-F5344CB8AC3E}">
        <p14:creationId xmlns:p14="http://schemas.microsoft.com/office/powerpoint/2010/main" val="349893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76944F-C857-0635-98BB-85BCD1E89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Title</a:t>
            </a:r>
          </a:p>
        </p:txBody>
      </p:sp>
      <p:pic>
        <p:nvPicPr>
          <p:cNvPr id="9" name="Picture Placeholder 8" descr="A group of hands in a circle&#10;&#10;Description automatically generated">
            <a:extLst>
              <a:ext uri="{FF2B5EF4-FFF2-40B4-BE49-F238E27FC236}">
                <a16:creationId xmlns:a16="http://schemas.microsoft.com/office/drawing/2014/main" id="{9C548C94-A443-9A90-CD85-CC25A9197E7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8" r="11918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350D6-4CD7-D441-C696-AC38D308B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Sample </a:t>
            </a:r>
          </a:p>
        </p:txBody>
      </p:sp>
    </p:spTree>
    <p:extLst>
      <p:ext uri="{BB962C8B-B14F-4D97-AF65-F5344CB8AC3E}">
        <p14:creationId xmlns:p14="http://schemas.microsoft.com/office/powerpoint/2010/main" val="669326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erson in a suit and tie&#10;&#10;Description automatically generated">
            <a:extLst>
              <a:ext uri="{FF2B5EF4-FFF2-40B4-BE49-F238E27FC236}">
                <a16:creationId xmlns:a16="http://schemas.microsoft.com/office/drawing/2014/main" id="{02D01080-09F1-5208-EBA2-7512ECAC511F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" b="26867"/>
          <a:stretch/>
        </p:blipFill>
        <p:spPr>
          <a:xfrm>
            <a:off x="1606627" y="1274938"/>
            <a:ext cx="3071296" cy="2691133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C7DCF-1F38-6C0B-980F-BAF7907ADBCC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Speaker 1</a:t>
            </a:r>
          </a:p>
        </p:txBody>
      </p:sp>
      <p:pic>
        <p:nvPicPr>
          <p:cNvPr id="11" name="Picture Placeholder 10" descr="A person in a white coat and red tie&#10;&#10;Description automatically generated">
            <a:extLst>
              <a:ext uri="{FF2B5EF4-FFF2-40B4-BE49-F238E27FC236}">
                <a16:creationId xmlns:a16="http://schemas.microsoft.com/office/drawing/2014/main" id="{611D8C9A-0B50-07BA-D965-1A25A63C8C2B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0" b="4950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2EFE3B-821B-4CBE-F29D-BA46CD94CB85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/>
              <a:t>Speaker 2</a:t>
            </a:r>
          </a:p>
        </p:txBody>
      </p:sp>
      <p:pic>
        <p:nvPicPr>
          <p:cNvPr id="13" name="Picture Placeholder 12" descr="A person in a suit and tie&#10;&#10;Description automatically generated">
            <a:extLst>
              <a:ext uri="{FF2B5EF4-FFF2-40B4-BE49-F238E27FC236}">
                <a16:creationId xmlns:a16="http://schemas.microsoft.com/office/drawing/2014/main" id="{BF67563F-67C2-3729-2057-767A2152ABAF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9" b="6179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FBCD78-AB8E-3473-1560-546B8B0CF192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/>
              <a:t>Speaker 2</a:t>
            </a:r>
          </a:p>
        </p:txBody>
      </p:sp>
    </p:spTree>
    <p:extLst>
      <p:ext uri="{BB962C8B-B14F-4D97-AF65-F5344CB8AC3E}">
        <p14:creationId xmlns:p14="http://schemas.microsoft.com/office/powerpoint/2010/main" val="2295077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e5e991-4a3e-4573-8bde-d86c726f1a36">
      <Terms xmlns="http://schemas.microsoft.com/office/infopath/2007/PartnerControls"/>
    </lcf76f155ced4ddcb4097134ff3c332f>
    <TaxCatchAll xmlns="97d52554-e08e-48e6-ba24-8f9141a8001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C8429268EB7D44BCB2FF7F285DAB0D" ma:contentTypeVersion="18" ma:contentTypeDescription="Create a new document." ma:contentTypeScope="" ma:versionID="90455adbfee0473a663d6e11780afd5a">
  <xsd:schema xmlns:xsd="http://www.w3.org/2001/XMLSchema" xmlns:xs="http://www.w3.org/2001/XMLSchema" xmlns:p="http://schemas.microsoft.com/office/2006/metadata/properties" xmlns:ns2="7de5e991-4a3e-4573-8bde-d86c726f1a36" xmlns:ns3="97d52554-e08e-48e6-ba24-8f9141a8001c" targetNamespace="http://schemas.microsoft.com/office/2006/metadata/properties" ma:root="true" ma:fieldsID="e3f00a6afbc26668973c6bf03977c53d" ns2:_="" ns3:_="">
    <xsd:import namespace="7de5e991-4a3e-4573-8bde-d86c726f1a36"/>
    <xsd:import namespace="97d52554-e08e-48e6-ba24-8f9141a800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e5e991-4a3e-4573-8bde-d86c726f1a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a93b4b4-9b6a-4685-98c4-bb371522e2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52554-e08e-48e6-ba24-8f9141a8001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2291ad6-e509-4544-9eaa-8557dc7f853c}" ma:internalName="TaxCatchAll" ma:showField="CatchAllData" ma:web="97d52554-e08e-48e6-ba24-8f9141a80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B54F6E-3FC8-4F5C-B719-2BF1E6EBC0A6}">
  <ds:schemaRefs>
    <ds:schemaRef ds:uri="http://schemas.microsoft.com/office/2006/metadata/properties"/>
    <ds:schemaRef ds:uri="http://schemas.microsoft.com/office/infopath/2007/PartnerControls"/>
    <ds:schemaRef ds:uri="7de5e991-4a3e-4573-8bde-d86c726f1a36"/>
    <ds:schemaRef ds:uri="97d52554-e08e-48e6-ba24-8f9141a8001c"/>
  </ds:schemaRefs>
</ds:datastoreItem>
</file>

<file path=customXml/itemProps2.xml><?xml version="1.0" encoding="utf-8"?>
<ds:datastoreItem xmlns:ds="http://schemas.openxmlformats.org/officeDocument/2006/customXml" ds:itemID="{60261767-D356-4D6A-A0CB-1B84BD5E6E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e5e991-4a3e-4573-8bde-d86c726f1a36"/>
    <ds:schemaRef ds:uri="97d52554-e08e-48e6-ba24-8f9141a800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6E0C1B-8489-488B-B3FB-94BD2E9561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20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TITLE</vt:lpstr>
      <vt:lpstr>Title </vt:lpstr>
      <vt:lpstr>Title </vt:lpstr>
      <vt:lpstr>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Collier</dc:creator>
  <cp:lastModifiedBy>Kelly Mieszkalski</cp:lastModifiedBy>
  <cp:revision>6</cp:revision>
  <dcterms:created xsi:type="dcterms:W3CDTF">2023-12-19T14:29:39Z</dcterms:created>
  <dcterms:modified xsi:type="dcterms:W3CDTF">2024-01-18T14:12:07Z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0x01010068C8429268EB7D44BCB2FF7F285DAB0D</vt:lpwstr>
  </property>
</Properties>
</file>