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41148000" cy="201168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182"/>
    <a:srgbClr val="0052A4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5E17F3-288F-F5B6-2B62-6ECB8D8AD7EC}" v="3" dt="2023-06-12T19:16:23.5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5" autoAdjust="0"/>
    <p:restoredTop sz="94660"/>
  </p:normalViewPr>
  <p:slideViewPr>
    <p:cSldViewPr snapToGrid="0">
      <p:cViewPr varScale="1">
        <p:scale>
          <a:sx n="37" d="100"/>
          <a:sy n="37" d="100"/>
        </p:scale>
        <p:origin x="5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-77637" y="685800"/>
            <a:ext cx="7014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786843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-77788" y="685800"/>
            <a:ext cx="7013576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47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1402687" y="2912115"/>
            <a:ext cx="38342700" cy="8028000"/>
          </a:xfrm>
          <a:prstGeom prst="rect">
            <a:avLst/>
          </a:prstGeom>
        </p:spPr>
        <p:txBody>
          <a:bodyPr lIns="393475" tIns="393475" rIns="393475" bIns="393475" anchor="b" anchorCtr="0"/>
          <a:lstStyle>
            <a:lvl1pPr lvl="0" algn="ctr">
              <a:spcBef>
                <a:spcPts val="0"/>
              </a:spcBef>
              <a:buSzPct val="100000"/>
              <a:defRPr sz="22400"/>
            </a:lvl1pPr>
            <a:lvl2pPr lvl="1" algn="ctr">
              <a:spcBef>
                <a:spcPts val="0"/>
              </a:spcBef>
              <a:buSzPct val="100000"/>
              <a:defRPr sz="22400"/>
            </a:lvl2pPr>
            <a:lvl3pPr lvl="2" algn="ctr">
              <a:spcBef>
                <a:spcPts val="0"/>
              </a:spcBef>
              <a:buSzPct val="100000"/>
              <a:defRPr sz="22400"/>
            </a:lvl3pPr>
            <a:lvl4pPr lvl="3" algn="ctr">
              <a:spcBef>
                <a:spcPts val="0"/>
              </a:spcBef>
              <a:buSzPct val="100000"/>
              <a:defRPr sz="22400"/>
            </a:lvl4pPr>
            <a:lvl5pPr lvl="4" algn="ctr">
              <a:spcBef>
                <a:spcPts val="0"/>
              </a:spcBef>
              <a:buSzPct val="100000"/>
              <a:defRPr sz="22400"/>
            </a:lvl5pPr>
            <a:lvl6pPr lvl="5" algn="ctr">
              <a:spcBef>
                <a:spcPts val="0"/>
              </a:spcBef>
              <a:buSzPct val="100000"/>
              <a:defRPr sz="22400"/>
            </a:lvl6pPr>
            <a:lvl7pPr lvl="6" algn="ctr">
              <a:spcBef>
                <a:spcPts val="0"/>
              </a:spcBef>
              <a:buSzPct val="100000"/>
              <a:defRPr sz="22400"/>
            </a:lvl7pPr>
            <a:lvl8pPr lvl="7" algn="ctr">
              <a:spcBef>
                <a:spcPts val="0"/>
              </a:spcBef>
              <a:buSzPct val="100000"/>
              <a:defRPr sz="22400"/>
            </a:lvl8pPr>
            <a:lvl9pPr lvl="8" algn="ctr">
              <a:spcBef>
                <a:spcPts val="0"/>
              </a:spcBef>
              <a:buSzPct val="100000"/>
              <a:defRPr sz="224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1402650" y="11084577"/>
            <a:ext cx="38342700" cy="30999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402650" y="4326177"/>
            <a:ext cx="38342700" cy="7679400"/>
          </a:xfrm>
          <a:prstGeom prst="rect">
            <a:avLst/>
          </a:prstGeom>
        </p:spPr>
        <p:txBody>
          <a:bodyPr lIns="393475" tIns="393475" rIns="393475" bIns="393475" anchor="b" anchorCtr="0"/>
          <a:lstStyle>
            <a:lvl1pPr lvl="0" algn="ctr">
              <a:spcBef>
                <a:spcPts val="0"/>
              </a:spcBef>
              <a:buSzPct val="100000"/>
              <a:defRPr sz="51600"/>
            </a:lvl1pPr>
            <a:lvl2pPr lvl="1" algn="ctr">
              <a:spcBef>
                <a:spcPts val="0"/>
              </a:spcBef>
              <a:buSzPct val="100000"/>
              <a:defRPr sz="51600"/>
            </a:lvl2pPr>
            <a:lvl3pPr lvl="2" algn="ctr">
              <a:spcBef>
                <a:spcPts val="0"/>
              </a:spcBef>
              <a:buSzPct val="100000"/>
              <a:defRPr sz="51600"/>
            </a:lvl3pPr>
            <a:lvl4pPr lvl="3" algn="ctr">
              <a:spcBef>
                <a:spcPts val="0"/>
              </a:spcBef>
              <a:buSzPct val="100000"/>
              <a:defRPr sz="51600"/>
            </a:lvl4pPr>
            <a:lvl5pPr lvl="4" algn="ctr">
              <a:spcBef>
                <a:spcPts val="0"/>
              </a:spcBef>
              <a:buSzPct val="100000"/>
              <a:defRPr sz="51600"/>
            </a:lvl5pPr>
            <a:lvl6pPr lvl="5" algn="ctr">
              <a:spcBef>
                <a:spcPts val="0"/>
              </a:spcBef>
              <a:buSzPct val="100000"/>
              <a:defRPr sz="51600"/>
            </a:lvl6pPr>
            <a:lvl7pPr lvl="6" algn="ctr">
              <a:spcBef>
                <a:spcPts val="0"/>
              </a:spcBef>
              <a:buSzPct val="100000"/>
              <a:defRPr sz="51600"/>
            </a:lvl7pPr>
            <a:lvl8pPr lvl="7" algn="ctr">
              <a:spcBef>
                <a:spcPts val="0"/>
              </a:spcBef>
              <a:buSzPct val="100000"/>
              <a:defRPr sz="51600"/>
            </a:lvl8pPr>
            <a:lvl9pPr lvl="8" algn="ctr">
              <a:spcBef>
                <a:spcPts val="0"/>
              </a:spcBef>
              <a:buSzPct val="100000"/>
              <a:defRPr sz="516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402650" y="12328702"/>
            <a:ext cx="38342700" cy="50877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1402650" y="8412213"/>
            <a:ext cx="38342700" cy="3292500"/>
          </a:xfrm>
          <a:prstGeom prst="rect">
            <a:avLst/>
          </a:prstGeom>
        </p:spPr>
        <p:txBody>
          <a:bodyPr lIns="393475" tIns="393475" rIns="393475" bIns="393475" anchor="ctr" anchorCtr="0"/>
          <a:lstStyle>
            <a:lvl1pPr lvl="0" algn="ctr">
              <a:spcBef>
                <a:spcPts val="0"/>
              </a:spcBef>
              <a:buSzPct val="100000"/>
              <a:defRPr sz="15500"/>
            </a:lvl1pPr>
            <a:lvl2pPr lvl="1" algn="ctr">
              <a:spcBef>
                <a:spcPts val="0"/>
              </a:spcBef>
              <a:buSzPct val="100000"/>
              <a:defRPr sz="15500"/>
            </a:lvl2pPr>
            <a:lvl3pPr lvl="2" algn="ctr">
              <a:spcBef>
                <a:spcPts val="0"/>
              </a:spcBef>
              <a:buSzPct val="100000"/>
              <a:defRPr sz="15500"/>
            </a:lvl3pPr>
            <a:lvl4pPr lvl="3" algn="ctr">
              <a:spcBef>
                <a:spcPts val="0"/>
              </a:spcBef>
              <a:buSzPct val="100000"/>
              <a:defRPr sz="15500"/>
            </a:lvl4pPr>
            <a:lvl5pPr lvl="4" algn="ctr">
              <a:spcBef>
                <a:spcPts val="0"/>
              </a:spcBef>
              <a:buSzPct val="100000"/>
              <a:defRPr sz="15500"/>
            </a:lvl5pPr>
            <a:lvl6pPr lvl="5" algn="ctr">
              <a:spcBef>
                <a:spcPts val="0"/>
              </a:spcBef>
              <a:buSzPct val="100000"/>
              <a:defRPr sz="15500"/>
            </a:lvl6pPr>
            <a:lvl7pPr lvl="6" algn="ctr">
              <a:spcBef>
                <a:spcPts val="0"/>
              </a:spcBef>
              <a:buSzPct val="100000"/>
              <a:defRPr sz="15500"/>
            </a:lvl7pPr>
            <a:lvl8pPr lvl="7" algn="ctr">
              <a:spcBef>
                <a:spcPts val="0"/>
              </a:spcBef>
              <a:buSzPct val="100000"/>
              <a:defRPr sz="15500"/>
            </a:lvl8pPr>
            <a:lvl9pPr lvl="8" algn="ctr">
              <a:spcBef>
                <a:spcPts val="0"/>
              </a:spcBef>
              <a:buSzPct val="100000"/>
              <a:defRPr sz="155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402650" y="1740542"/>
            <a:ext cx="38342700" cy="22398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1402650" y="4507457"/>
            <a:ext cx="38342700" cy="133620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1402650" y="1740542"/>
            <a:ext cx="38342700" cy="22398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402650" y="4507457"/>
            <a:ext cx="17999400" cy="133620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5200"/>
            </a:lvl2pPr>
            <a:lvl3pPr lvl="2">
              <a:spcBef>
                <a:spcPts val="0"/>
              </a:spcBef>
              <a:buSzPct val="100000"/>
              <a:defRPr sz="5200"/>
            </a:lvl3pPr>
            <a:lvl4pPr lvl="3">
              <a:spcBef>
                <a:spcPts val="0"/>
              </a:spcBef>
              <a:buSzPct val="100000"/>
              <a:defRPr sz="5200"/>
            </a:lvl4pPr>
            <a:lvl5pPr lvl="4">
              <a:spcBef>
                <a:spcPts val="0"/>
              </a:spcBef>
              <a:buSzPct val="100000"/>
              <a:defRPr sz="5200"/>
            </a:lvl5pPr>
            <a:lvl6pPr lvl="5">
              <a:spcBef>
                <a:spcPts val="0"/>
              </a:spcBef>
              <a:buSzPct val="100000"/>
              <a:defRPr sz="5200"/>
            </a:lvl6pPr>
            <a:lvl7pPr lvl="6">
              <a:spcBef>
                <a:spcPts val="0"/>
              </a:spcBef>
              <a:buSzPct val="100000"/>
              <a:defRPr sz="5200"/>
            </a:lvl7pPr>
            <a:lvl8pPr lvl="7">
              <a:spcBef>
                <a:spcPts val="0"/>
              </a:spcBef>
              <a:buSzPct val="100000"/>
              <a:defRPr sz="5200"/>
            </a:lvl8pPr>
            <a:lvl9pPr lvl="8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21745800" y="4507457"/>
            <a:ext cx="17999400" cy="133620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5200"/>
            </a:lvl2pPr>
            <a:lvl3pPr lvl="2">
              <a:spcBef>
                <a:spcPts val="0"/>
              </a:spcBef>
              <a:buSzPct val="100000"/>
              <a:defRPr sz="5200"/>
            </a:lvl3pPr>
            <a:lvl4pPr lvl="3">
              <a:spcBef>
                <a:spcPts val="0"/>
              </a:spcBef>
              <a:buSzPct val="100000"/>
              <a:defRPr sz="5200"/>
            </a:lvl4pPr>
            <a:lvl5pPr lvl="4">
              <a:spcBef>
                <a:spcPts val="0"/>
              </a:spcBef>
              <a:buSzPct val="100000"/>
              <a:defRPr sz="5200"/>
            </a:lvl5pPr>
            <a:lvl6pPr lvl="5">
              <a:spcBef>
                <a:spcPts val="0"/>
              </a:spcBef>
              <a:buSzPct val="100000"/>
              <a:defRPr sz="5200"/>
            </a:lvl6pPr>
            <a:lvl7pPr lvl="6">
              <a:spcBef>
                <a:spcPts val="0"/>
              </a:spcBef>
              <a:buSzPct val="100000"/>
              <a:defRPr sz="5200"/>
            </a:lvl7pPr>
            <a:lvl8pPr lvl="7">
              <a:spcBef>
                <a:spcPts val="0"/>
              </a:spcBef>
              <a:buSzPct val="100000"/>
              <a:defRPr sz="5200"/>
            </a:lvl8pPr>
            <a:lvl9pPr lvl="8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402650" y="1740542"/>
            <a:ext cx="38342700" cy="22398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402650" y="2173013"/>
            <a:ext cx="12636000" cy="2955600"/>
          </a:xfrm>
          <a:prstGeom prst="rect">
            <a:avLst/>
          </a:prstGeom>
        </p:spPr>
        <p:txBody>
          <a:bodyPr lIns="393475" tIns="393475" rIns="393475" bIns="393475" anchor="b" anchorCtr="0"/>
          <a:lstStyle>
            <a:lvl1pPr lvl="0">
              <a:spcBef>
                <a:spcPts val="0"/>
              </a:spcBef>
              <a:buSzPct val="100000"/>
              <a:defRPr sz="10300"/>
            </a:lvl1pPr>
            <a:lvl2pPr lvl="1">
              <a:spcBef>
                <a:spcPts val="0"/>
              </a:spcBef>
              <a:buSzPct val="100000"/>
              <a:defRPr sz="10300"/>
            </a:lvl2pPr>
            <a:lvl3pPr lvl="2">
              <a:spcBef>
                <a:spcPts val="0"/>
              </a:spcBef>
              <a:buSzPct val="100000"/>
              <a:defRPr sz="10300"/>
            </a:lvl3pPr>
            <a:lvl4pPr lvl="3">
              <a:spcBef>
                <a:spcPts val="0"/>
              </a:spcBef>
              <a:buSzPct val="100000"/>
              <a:defRPr sz="10300"/>
            </a:lvl4pPr>
            <a:lvl5pPr lvl="4">
              <a:spcBef>
                <a:spcPts val="0"/>
              </a:spcBef>
              <a:buSzPct val="100000"/>
              <a:defRPr sz="10300"/>
            </a:lvl5pPr>
            <a:lvl6pPr lvl="5">
              <a:spcBef>
                <a:spcPts val="0"/>
              </a:spcBef>
              <a:buSzPct val="100000"/>
              <a:defRPr sz="10300"/>
            </a:lvl6pPr>
            <a:lvl7pPr lvl="6">
              <a:spcBef>
                <a:spcPts val="0"/>
              </a:spcBef>
              <a:buSzPct val="100000"/>
              <a:defRPr sz="10300"/>
            </a:lvl7pPr>
            <a:lvl8pPr lvl="7">
              <a:spcBef>
                <a:spcPts val="0"/>
              </a:spcBef>
              <a:buSzPct val="100000"/>
              <a:defRPr sz="10300"/>
            </a:lvl8pPr>
            <a:lvl9pPr lvl="8">
              <a:spcBef>
                <a:spcPts val="0"/>
              </a:spcBef>
              <a:buSzPct val="100000"/>
              <a:defRPr sz="103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402650" y="5434879"/>
            <a:ext cx="12636000" cy="12434999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>
              <a:spcBef>
                <a:spcPts val="0"/>
              </a:spcBef>
              <a:buSzPct val="100000"/>
              <a:defRPr sz="5200"/>
            </a:lvl1pPr>
            <a:lvl2pPr lvl="1">
              <a:spcBef>
                <a:spcPts val="0"/>
              </a:spcBef>
              <a:buSzPct val="100000"/>
              <a:defRPr sz="5200"/>
            </a:lvl2pPr>
            <a:lvl3pPr lvl="2">
              <a:spcBef>
                <a:spcPts val="0"/>
              </a:spcBef>
              <a:buSzPct val="100000"/>
              <a:defRPr sz="5200"/>
            </a:lvl3pPr>
            <a:lvl4pPr lvl="3">
              <a:spcBef>
                <a:spcPts val="0"/>
              </a:spcBef>
              <a:buSzPct val="100000"/>
              <a:defRPr sz="5200"/>
            </a:lvl4pPr>
            <a:lvl5pPr lvl="4">
              <a:spcBef>
                <a:spcPts val="0"/>
              </a:spcBef>
              <a:buSzPct val="100000"/>
              <a:defRPr sz="5200"/>
            </a:lvl5pPr>
            <a:lvl6pPr lvl="5">
              <a:spcBef>
                <a:spcPts val="0"/>
              </a:spcBef>
              <a:buSzPct val="100000"/>
              <a:defRPr sz="5200"/>
            </a:lvl6pPr>
            <a:lvl7pPr lvl="6">
              <a:spcBef>
                <a:spcPts val="0"/>
              </a:spcBef>
              <a:buSzPct val="100000"/>
              <a:defRPr sz="5200"/>
            </a:lvl7pPr>
            <a:lvl8pPr lvl="7">
              <a:spcBef>
                <a:spcPts val="0"/>
              </a:spcBef>
              <a:buSzPct val="100000"/>
              <a:defRPr sz="5200"/>
            </a:lvl8pPr>
            <a:lvl9pPr lvl="8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2206125" y="1760586"/>
            <a:ext cx="28655100" cy="15999600"/>
          </a:xfrm>
          <a:prstGeom prst="rect">
            <a:avLst/>
          </a:prstGeom>
        </p:spPr>
        <p:txBody>
          <a:bodyPr lIns="393475" tIns="393475" rIns="393475" bIns="393475" anchor="ctr" anchorCtr="0"/>
          <a:lstStyle>
            <a:lvl1pPr lvl="0">
              <a:spcBef>
                <a:spcPts val="0"/>
              </a:spcBef>
              <a:buSzPct val="100000"/>
              <a:defRPr sz="20700"/>
            </a:lvl1pPr>
            <a:lvl2pPr lvl="1">
              <a:spcBef>
                <a:spcPts val="0"/>
              </a:spcBef>
              <a:buSzPct val="100000"/>
              <a:defRPr sz="20700"/>
            </a:lvl2pPr>
            <a:lvl3pPr lvl="2">
              <a:spcBef>
                <a:spcPts val="0"/>
              </a:spcBef>
              <a:buSzPct val="100000"/>
              <a:defRPr sz="20700"/>
            </a:lvl3pPr>
            <a:lvl4pPr lvl="3">
              <a:spcBef>
                <a:spcPts val="0"/>
              </a:spcBef>
              <a:buSzPct val="100000"/>
              <a:defRPr sz="20700"/>
            </a:lvl4pPr>
            <a:lvl5pPr lvl="4">
              <a:spcBef>
                <a:spcPts val="0"/>
              </a:spcBef>
              <a:buSzPct val="100000"/>
              <a:defRPr sz="20700"/>
            </a:lvl5pPr>
            <a:lvl6pPr lvl="5">
              <a:spcBef>
                <a:spcPts val="0"/>
              </a:spcBef>
              <a:buSzPct val="100000"/>
              <a:defRPr sz="20700"/>
            </a:lvl6pPr>
            <a:lvl7pPr lvl="6">
              <a:spcBef>
                <a:spcPts val="0"/>
              </a:spcBef>
              <a:buSzPct val="100000"/>
              <a:defRPr sz="20700"/>
            </a:lvl7pPr>
            <a:lvl8pPr lvl="7">
              <a:spcBef>
                <a:spcPts val="0"/>
              </a:spcBef>
              <a:buSzPct val="100000"/>
              <a:defRPr sz="20700"/>
            </a:lvl8pPr>
            <a:lvl9pPr lvl="8">
              <a:spcBef>
                <a:spcPts val="0"/>
              </a:spcBef>
              <a:buSzPct val="100000"/>
              <a:defRPr sz="207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20574000" y="-488"/>
            <a:ext cx="20574000" cy="20116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94750" y="4823084"/>
            <a:ext cx="18203400" cy="5797500"/>
          </a:xfrm>
          <a:prstGeom prst="rect">
            <a:avLst/>
          </a:prstGeom>
        </p:spPr>
        <p:txBody>
          <a:bodyPr lIns="393475" tIns="393475" rIns="393475" bIns="393475" anchor="b" anchorCtr="0"/>
          <a:lstStyle>
            <a:lvl1pPr lvl="0" algn="ctr">
              <a:spcBef>
                <a:spcPts val="0"/>
              </a:spcBef>
              <a:buSzPct val="100000"/>
              <a:defRPr sz="18100"/>
            </a:lvl1pPr>
            <a:lvl2pPr lvl="1" algn="ctr">
              <a:spcBef>
                <a:spcPts val="0"/>
              </a:spcBef>
              <a:buSzPct val="100000"/>
              <a:defRPr sz="18100"/>
            </a:lvl2pPr>
            <a:lvl3pPr lvl="2" algn="ctr">
              <a:spcBef>
                <a:spcPts val="0"/>
              </a:spcBef>
              <a:buSzPct val="100000"/>
              <a:defRPr sz="18100"/>
            </a:lvl3pPr>
            <a:lvl4pPr lvl="3" algn="ctr">
              <a:spcBef>
                <a:spcPts val="0"/>
              </a:spcBef>
              <a:buSzPct val="100000"/>
              <a:defRPr sz="18100"/>
            </a:lvl4pPr>
            <a:lvl5pPr lvl="4" algn="ctr">
              <a:spcBef>
                <a:spcPts val="0"/>
              </a:spcBef>
              <a:buSzPct val="100000"/>
              <a:defRPr sz="18100"/>
            </a:lvl5pPr>
            <a:lvl6pPr lvl="5" algn="ctr">
              <a:spcBef>
                <a:spcPts val="0"/>
              </a:spcBef>
              <a:buSzPct val="100000"/>
              <a:defRPr sz="18100"/>
            </a:lvl6pPr>
            <a:lvl7pPr lvl="6" algn="ctr">
              <a:spcBef>
                <a:spcPts val="0"/>
              </a:spcBef>
              <a:buSzPct val="100000"/>
              <a:defRPr sz="18100"/>
            </a:lvl7pPr>
            <a:lvl8pPr lvl="7" algn="ctr">
              <a:spcBef>
                <a:spcPts val="0"/>
              </a:spcBef>
              <a:buSzPct val="100000"/>
              <a:defRPr sz="18100"/>
            </a:lvl8pPr>
            <a:lvl9pPr lvl="8" algn="ctr">
              <a:spcBef>
                <a:spcPts val="0"/>
              </a:spcBef>
              <a:buSzPct val="100000"/>
              <a:defRPr sz="18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1194750" y="10963137"/>
            <a:ext cx="18203400" cy="48306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22227750" y="2831937"/>
            <a:ext cx="17266500" cy="14451900"/>
          </a:xfrm>
          <a:prstGeom prst="rect">
            <a:avLst/>
          </a:prstGeom>
        </p:spPr>
        <p:txBody>
          <a:bodyPr lIns="393475" tIns="393475" rIns="393475" bIns="39347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402650" y="16546248"/>
            <a:ext cx="26994600" cy="2366700"/>
          </a:xfrm>
          <a:prstGeom prst="rect">
            <a:avLst/>
          </a:prstGeom>
        </p:spPr>
        <p:txBody>
          <a:bodyPr lIns="393475" tIns="393475" rIns="393475" bIns="39347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402650" y="1740542"/>
            <a:ext cx="38342700" cy="2239800"/>
          </a:xfrm>
          <a:prstGeom prst="rect">
            <a:avLst/>
          </a:prstGeom>
          <a:noFill/>
          <a:ln>
            <a:noFill/>
          </a:ln>
        </p:spPr>
        <p:txBody>
          <a:bodyPr lIns="393475" tIns="393475" rIns="393475" bIns="39347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402650" y="4507457"/>
            <a:ext cx="38342700" cy="13362000"/>
          </a:xfrm>
          <a:prstGeom prst="rect">
            <a:avLst/>
          </a:prstGeom>
          <a:noFill/>
          <a:ln>
            <a:noFill/>
          </a:ln>
        </p:spPr>
        <p:txBody>
          <a:bodyPr lIns="393475" tIns="393475" rIns="393475" bIns="39347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77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6000"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6000"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6000"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6000"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6000"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6000"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6000"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6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  <a:noFill/>
          <a:ln>
            <a:noFill/>
          </a:ln>
        </p:spPr>
        <p:txBody>
          <a:bodyPr lIns="393475" tIns="393475" rIns="393475" bIns="39347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4300">
                <a:solidFill>
                  <a:schemeClr val="dk2"/>
                </a:solidFill>
              </a:rPr>
              <a:t>‹#›</a:t>
            </a:fld>
            <a:endParaRPr lang="en" sz="43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1402687" y="2912115"/>
            <a:ext cx="38342700" cy="8028000"/>
          </a:xfrm>
          <a:prstGeom prst="rect">
            <a:avLst/>
          </a:prstGeom>
        </p:spPr>
        <p:txBody>
          <a:bodyPr lIns="393475" tIns="393475" rIns="393475" bIns="39347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1402650" y="11084577"/>
            <a:ext cx="38342700" cy="3099900"/>
          </a:xfrm>
          <a:prstGeom prst="rect">
            <a:avLst/>
          </a:prstGeom>
        </p:spPr>
        <p:txBody>
          <a:bodyPr lIns="393475" tIns="393475" rIns="393475" bIns="39347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8" name="Shape 58"/>
          <p:cNvSpPr txBox="1"/>
          <p:nvPr/>
        </p:nvSpPr>
        <p:spPr>
          <a:xfrm>
            <a:off x="328141" y="18111019"/>
            <a:ext cx="25784176" cy="1606480"/>
          </a:xfrm>
          <a:prstGeom prst="rect">
            <a:avLst/>
          </a:prstGeom>
          <a:gradFill>
            <a:gsLst>
              <a:gs pos="0">
                <a:srgbClr val="A3C4FF"/>
              </a:gs>
              <a:gs pos="35000">
                <a:srgbClr val="BFD5FF"/>
              </a:gs>
              <a:gs pos="100000">
                <a:srgbClr val="E5EEFF"/>
              </a:gs>
            </a:gsLst>
            <a:lin ang="16200038" scaled="0"/>
          </a:gradFill>
          <a:ln w="9525" cap="flat" cmpd="sng">
            <a:solidFill>
              <a:srgbClr val="4A7EB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182875" tIns="182875" rIns="182875" bIns="182875" anchor="t" anchorCtr="0">
            <a:noAutofit/>
          </a:bodyPr>
          <a:lstStyle/>
          <a:p>
            <a:r>
              <a:rPr lang="en-US" sz="18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This work could not have been accomplished without the aid of the following organizations: The NIH’s National Institute of Arthritis and Musculoskeletal and Skin Diseases (NIAMS) &amp; the Arthritis Foundation.</a:t>
            </a:r>
            <a:r>
              <a:rPr lang="en-US" sz="1800" dirty="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r>
              <a:rPr lang="en-US" sz="18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We would also like to thank all participants and hospital sites that recruited patients for the CARRA Registry. The authors thank the following CARRA Registry site principal investigators:</a:t>
            </a:r>
            <a:r>
              <a:rPr lang="en-US" sz="1800" dirty="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r>
              <a:rPr lang="en-US" sz="18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K. Abulaban, C. Aguiar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Lapsia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 S. Ardoin, L. Barillas-Arias, M.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Basiaga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 K.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Baszis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 H. Brunner, H.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Bukulmez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 E.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Chalom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 J. Chang, D. Co, </a:t>
            </a:r>
            <a:r>
              <a:rPr lang="en-US" sz="1800" dirty="0">
                <a:latin typeface="Calibri"/>
                <a:ea typeface="Times New Roman" panose="02020603050405020304" pitchFamily="18" charset="0"/>
                <a:cs typeface="Times New Roman"/>
              </a:rPr>
              <a:t>K. Cook, 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A. Cooper, C. Correll, T. Davis, F.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Dedeoglu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 M.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DeGuzman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 A.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Dhanrajani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 K. Ede, B. </a:t>
            </a:r>
            <a:r>
              <a:rPr lang="en-US" sz="1800" dirty="0">
                <a:latin typeface="Calibri"/>
                <a:ea typeface="Times New Roman" panose="02020603050405020304" pitchFamily="18" charset="0"/>
                <a:cs typeface="Times New Roman"/>
              </a:rPr>
              <a:t>Edelheit, B. 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Feldman, I. Ferguson, D. </a:t>
            </a:r>
            <a:r>
              <a:rPr lang="en-US" sz="1800" dirty="0">
                <a:latin typeface="Calibri"/>
                <a:ea typeface="Times New Roman" panose="02020603050405020304" pitchFamily="18" charset="0"/>
                <a:cs typeface="Times New Roman"/>
              </a:rPr>
              <a:t>Glaser, D. 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Goldsmith, B. Gottlieb, T. Graham, T. Griffin, T. Hahn, L. Harel, O. Harry, M. Hollander, S. Hong, M. Horwitz, J. Hsu, A. Huber, L.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Imundo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 C. Inman, P. Kahn, S. Kim, D. Kingsbury, M. Klein-Gitelman, L. Lim, M. Mannion, D. McCurdy, D. Milojevic, S. Mohan, </a:t>
            </a:r>
            <a:r>
              <a:rPr lang="en-US" sz="1800" dirty="0">
                <a:latin typeface="Calibri"/>
                <a:ea typeface="Times New Roman" panose="02020603050405020304" pitchFamily="18" charset="0"/>
                <a:cs typeface="Times New Roman"/>
              </a:rPr>
              <a:t>T. Moore, 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K. Moore, L. Moorthy, S.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Nativ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 M. Natter, K. Onel, J. Patel, S. Prahalad, C. Rabinovich, A. Robinson, T. Ronis, M. Rosenkranz, N. Ruth, S. Sabbagh, K.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Schikler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 C. Schutt, </a:t>
            </a:r>
            <a:r>
              <a:rPr lang="en-US" sz="1800" dirty="0">
                <a:latin typeface="Calibri"/>
                <a:ea typeface="Times New Roman" panose="02020603050405020304" pitchFamily="18" charset="0"/>
                <a:cs typeface="Times New Roman"/>
              </a:rPr>
              <a:t>E. Sloan, J. Spitznagle, 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Y. Sterba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Rakovchik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 K. Stewart, G. Syverson, S. Tarvin, M. Tesher, </a:t>
            </a:r>
            <a:r>
              <a:rPr lang="en-US" sz="1800" dirty="0">
                <a:latin typeface="Calibri"/>
                <a:ea typeface="Times New Roman" panose="02020603050405020304" pitchFamily="18" charset="0"/>
                <a:cs typeface="Times New Roman"/>
              </a:rPr>
              <a:t>D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Toib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 M. Toth, M.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Twilt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 H. Van Mater, D.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Wahezi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 P. Weiss, J. Weiss, L. Woolnough, E. Wu, A.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Yalcindag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 Y. Zhao</a:t>
            </a:r>
            <a:endParaRPr lang="en-US" sz="1800" dirty="0"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grpSp>
        <p:nvGrpSpPr>
          <p:cNvPr id="12" name="Shape 60"/>
          <p:cNvGrpSpPr>
            <a:grpSpLocks noChangeAspect="1"/>
          </p:cNvGrpSpPr>
          <p:nvPr/>
        </p:nvGrpSpPr>
        <p:grpSpPr>
          <a:xfrm>
            <a:off x="30839053" y="18464982"/>
            <a:ext cx="3181591" cy="1151296"/>
            <a:chOff x="0" y="0"/>
            <a:chExt cx="2147483647" cy="2147483647"/>
          </a:xfrm>
        </p:grpSpPr>
        <p:sp>
          <p:nvSpPr>
            <p:cNvPr id="13" name="Shape 61"/>
            <p:cNvSpPr txBox="1"/>
            <p:nvPr/>
          </p:nvSpPr>
          <p:spPr>
            <a:xfrm>
              <a:off x="52710970" y="0"/>
              <a:ext cx="1914188716" cy="21474836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 sz="5500"/>
            </a:p>
          </p:txBody>
        </p:sp>
        <p:pic>
          <p:nvPicPr>
            <p:cNvPr id="14" name="Shape 6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2147483647" cy="204522252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4426" y="18464981"/>
            <a:ext cx="4114334" cy="1252518"/>
          </a:xfrm>
          <a:prstGeom prst="rect">
            <a:avLst/>
          </a:prstGeom>
        </p:spPr>
      </p:pic>
      <p:pic>
        <p:nvPicPr>
          <p:cNvPr id="16" name="Shape 6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975210" y="18111019"/>
            <a:ext cx="6951590" cy="1992381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03" y="722762"/>
            <a:ext cx="2971800" cy="29718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375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simple-light-2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Mieszkalski</dc:creator>
  <cp:lastModifiedBy>Karin Tse</cp:lastModifiedBy>
  <cp:revision>18</cp:revision>
  <dcterms:modified xsi:type="dcterms:W3CDTF">2023-06-12T19:17:10Z</dcterms:modified>
</cp:coreProperties>
</file>